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68" r:id="rId2"/>
    <p:sldId id="258" r:id="rId3"/>
    <p:sldId id="257" r:id="rId4"/>
    <p:sldId id="256" r:id="rId5"/>
    <p:sldId id="262" r:id="rId6"/>
    <p:sldId id="259" r:id="rId7"/>
    <p:sldId id="260" r:id="rId8"/>
    <p:sldId id="261" r:id="rId9"/>
    <p:sldId id="266" r:id="rId10"/>
    <p:sldId id="264" r:id="rId11"/>
    <p:sldId id="263" r:id="rId12"/>
    <p:sldId id="265"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660"/>
  </p:normalViewPr>
  <p:slideViewPr>
    <p:cSldViewPr snapToGrid="0">
      <p:cViewPr varScale="1">
        <p:scale>
          <a:sx n="104" d="100"/>
          <a:sy n="104" d="100"/>
        </p:scale>
        <p:origin x="7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78EA17-BB14-4DAA-8BB3-CA8552814AE4}" type="datetimeFigureOut">
              <a:rPr lang="en-GB" smtClean="0"/>
              <a:t>10/12/2020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812FB-756C-4474-ADDE-70E8E4707C95}" type="slidenum">
              <a:rPr lang="en-GB" smtClean="0"/>
              <a:t>‹#›</a:t>
            </a:fld>
            <a:endParaRPr lang="en-GB"/>
          </a:p>
        </p:txBody>
      </p:sp>
    </p:spTree>
    <p:extLst>
      <p:ext uri="{BB962C8B-B14F-4D97-AF65-F5344CB8AC3E}">
        <p14:creationId xmlns:p14="http://schemas.microsoft.com/office/powerpoint/2010/main" val="3557694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A4812FB-756C-4474-ADDE-70E8E4707C95}" type="slidenum">
              <a:rPr lang="en-GB" smtClean="0"/>
              <a:t>8</a:t>
            </a:fld>
            <a:endParaRPr lang="en-GB"/>
          </a:p>
        </p:txBody>
      </p:sp>
    </p:spTree>
    <p:extLst>
      <p:ext uri="{BB962C8B-B14F-4D97-AF65-F5344CB8AC3E}">
        <p14:creationId xmlns:p14="http://schemas.microsoft.com/office/powerpoint/2010/main" val="1960094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A4812FB-756C-4474-ADDE-70E8E4707C95}" type="slidenum">
              <a:rPr lang="en-GB" smtClean="0"/>
              <a:t>12</a:t>
            </a:fld>
            <a:endParaRPr lang="en-GB"/>
          </a:p>
        </p:txBody>
      </p:sp>
    </p:spTree>
    <p:extLst>
      <p:ext uri="{BB962C8B-B14F-4D97-AF65-F5344CB8AC3E}">
        <p14:creationId xmlns:p14="http://schemas.microsoft.com/office/powerpoint/2010/main" val="123359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27BDE-9553-46A8-8FEF-E7A87587F2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D36AF89-6834-4467-92CB-FD1EBEDD9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D99887-2728-4E08-92E9-8CA8155D4F48}"/>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B5A48594-E310-4E24-974C-745DC2B9762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6884EDAB-5BD6-46FE-BD4B-9EC2C96CF447}"/>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2570869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EBF14-91AC-4577-9F8C-98F58AE6F89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304F45-94AD-41DA-AB57-353B5DA8EA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855A814-0B9F-4B48-8AFD-CF35DC84EF20}"/>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08D7D834-3EB6-45D1-A8DA-BB5A140670E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A3D3052-D8F6-422F-9556-36E97A6DD46C}"/>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263855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855FA1-AEED-4C6E-8144-72DC4C41FE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12D1CCC-FDF5-464A-BB5A-E5F7FF309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5B7165-2E66-4D91-9AEA-4074C728B0FD}"/>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C093E216-310D-47A2-9DAD-C27C6E9BEAB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5678685-F1CF-4B97-9031-0EB2F936A573}"/>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2188854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AAB2-4B59-4459-BE2D-5135630ADC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583B26-3760-4599-94A2-493EBE20C3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5629B3-65C7-4284-A202-9AE8DE9FCA90}"/>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F4B4AFD4-3984-4B1A-A402-1491AEBBFB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B42F804-7270-4B08-B50C-D02EBDBDBD2B}"/>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380820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658A8-6C86-4A87-BDAC-1848DC8274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70BFF19-A047-4EF2-B229-1985FAD226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A7A05E-4A9D-42AC-BF24-FDF7FF4089F9}"/>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DFBB9F3E-BD7D-462E-90E2-FF44814B016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C349DCC-9DFA-4298-80A6-A2EC312956F5}"/>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203816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2E56-A32C-45BC-BBEA-8DEA6C12F19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21DFE00-520F-46B0-B23C-E092E8A9D3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5450E47-7613-4B1E-8CE7-456FADC86D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1C6F4C-5A45-46DB-B4F0-FFBBEE52CC7E}"/>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6" name="Footer Placeholder 5">
            <a:extLst>
              <a:ext uri="{FF2B5EF4-FFF2-40B4-BE49-F238E27FC236}">
                <a16:creationId xmlns:a16="http://schemas.microsoft.com/office/drawing/2014/main" id="{140D171C-2B6C-41FB-B0F7-EB109505F407}"/>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58E4837-2FB5-4BAE-9FC5-CE767B1516C6}"/>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157808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30D-4E22-4704-BB78-8917C00EBD9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6A670B-D8E5-4FDD-846A-3A38E3585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FF524C-E825-4A61-9416-55E3D16D77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5325859-DA6F-4AE8-8113-E3189BE15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A4729A-AEA2-4B98-8A1C-23B07D6AA1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EC1B83C-99D1-4778-A08D-D433527762BE}"/>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8" name="Footer Placeholder 7">
            <a:extLst>
              <a:ext uri="{FF2B5EF4-FFF2-40B4-BE49-F238E27FC236}">
                <a16:creationId xmlns:a16="http://schemas.microsoft.com/office/drawing/2014/main" id="{5C2D2ACE-B5E8-4EA9-8FE0-AB2648E132A3}"/>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84BB2A89-3FDD-4309-B013-57060501EF0B}"/>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338111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3398-CFB9-43B6-B715-3AE2527D55E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D16156-8A0C-478B-A3F5-6949A18EBF0B}"/>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4" name="Footer Placeholder 3">
            <a:extLst>
              <a:ext uri="{FF2B5EF4-FFF2-40B4-BE49-F238E27FC236}">
                <a16:creationId xmlns:a16="http://schemas.microsoft.com/office/drawing/2014/main" id="{C59546C5-5908-4AA5-AEC2-C282BC1D7BBB}"/>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79844A42-7D6E-4E8C-9253-F475C2802351}"/>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4148604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26456E-24D4-4D4F-A50F-4693AF95AEDE}"/>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3" name="Footer Placeholder 2">
            <a:extLst>
              <a:ext uri="{FF2B5EF4-FFF2-40B4-BE49-F238E27FC236}">
                <a16:creationId xmlns:a16="http://schemas.microsoft.com/office/drawing/2014/main" id="{A8885C3A-82AD-4F56-812A-BD2493E5DF43}"/>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0D2F3DA4-EBBD-48B7-8760-543B3F3BE685}"/>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1629965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53F3-ABE6-4917-BBD8-D1A49ABA4E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00E480-049D-4057-8899-1F69773706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EA2DB06-D828-4F0D-AFE1-FD89FCC27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28C891-A924-457D-BB2B-CBD3B6B574E4}"/>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6" name="Footer Placeholder 5">
            <a:extLst>
              <a:ext uri="{FF2B5EF4-FFF2-40B4-BE49-F238E27FC236}">
                <a16:creationId xmlns:a16="http://schemas.microsoft.com/office/drawing/2014/main" id="{FF1ADDC2-98C4-417F-AF3C-D1C5C98FD813}"/>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DE328BC9-56FD-46E8-9B79-4F753D3C3552}"/>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795412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1C148-B419-4C4C-87FF-24F1086B3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065838C-5DA0-42E8-8E74-C8A23219B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673556FE-57A2-4185-9A68-DB7084055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A520A0-298B-4674-9B8A-D1AF496E598A}"/>
              </a:ext>
            </a:extLst>
          </p:cNvPr>
          <p:cNvSpPr>
            <a:spLocks noGrp="1"/>
          </p:cNvSpPr>
          <p:nvPr>
            <p:ph type="dt" sz="half" idx="10"/>
          </p:nvPr>
        </p:nvSpPr>
        <p:spPr/>
        <p:txBody>
          <a:bodyPr/>
          <a:lstStyle/>
          <a:p>
            <a:fld id="{03670C03-B246-465D-A2AC-1D9C7F4E0E2A}" type="datetimeFigureOut">
              <a:rPr lang="en-GB" smtClean="0"/>
              <a:t>10/12/2020</a:t>
            </a:fld>
            <a:endParaRPr lang="en-GB" dirty="0"/>
          </a:p>
        </p:txBody>
      </p:sp>
      <p:sp>
        <p:nvSpPr>
          <p:cNvPr id="6" name="Footer Placeholder 5">
            <a:extLst>
              <a:ext uri="{FF2B5EF4-FFF2-40B4-BE49-F238E27FC236}">
                <a16:creationId xmlns:a16="http://schemas.microsoft.com/office/drawing/2014/main" id="{51096098-8473-461D-BBFF-F31FC1BB5815}"/>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E0F45FD-C7ED-4FC7-8BBB-059CC50EA02C}"/>
              </a:ext>
            </a:extLst>
          </p:cNvPr>
          <p:cNvSpPr>
            <a:spLocks noGrp="1"/>
          </p:cNvSpPr>
          <p:nvPr>
            <p:ph type="sldNum" sz="quarter" idx="12"/>
          </p:nvPr>
        </p:nvSpPr>
        <p:spPr/>
        <p:txBody>
          <a:bodyPr/>
          <a:lstStyle/>
          <a:p>
            <a:fld id="{38B0F9DE-5FA2-4B4B-AA77-4B6B5C81CBF8}" type="slidenum">
              <a:rPr lang="en-GB" smtClean="0"/>
              <a:t>‹#›</a:t>
            </a:fld>
            <a:endParaRPr lang="en-GB" dirty="0"/>
          </a:p>
        </p:txBody>
      </p:sp>
    </p:spTree>
    <p:extLst>
      <p:ext uri="{BB962C8B-B14F-4D97-AF65-F5344CB8AC3E}">
        <p14:creationId xmlns:p14="http://schemas.microsoft.com/office/powerpoint/2010/main" val="11332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F13713-C748-447E-8115-3FB56E48A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F330B7-E693-4C7A-962A-38AFE87230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64B4BF-0E5E-49A0-A465-9F95FD40AB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70C03-B246-465D-A2AC-1D9C7F4E0E2A}" type="datetimeFigureOut">
              <a:rPr lang="en-GB" smtClean="0"/>
              <a:t>10/12/2020</a:t>
            </a:fld>
            <a:endParaRPr lang="en-GB" dirty="0"/>
          </a:p>
        </p:txBody>
      </p:sp>
      <p:sp>
        <p:nvSpPr>
          <p:cNvPr id="5" name="Footer Placeholder 4">
            <a:extLst>
              <a:ext uri="{FF2B5EF4-FFF2-40B4-BE49-F238E27FC236}">
                <a16:creationId xmlns:a16="http://schemas.microsoft.com/office/drawing/2014/main" id="{77A13F41-376C-4204-A664-039C96EA27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87ECC15E-6B77-4E9D-8E0E-A16EF3B86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B0F9DE-5FA2-4B4B-AA77-4B6B5C81CBF8}" type="slidenum">
              <a:rPr lang="en-GB" smtClean="0"/>
              <a:t>‹#›</a:t>
            </a:fld>
            <a:endParaRPr lang="en-GB" dirty="0"/>
          </a:p>
        </p:txBody>
      </p:sp>
    </p:spTree>
    <p:extLst>
      <p:ext uri="{BB962C8B-B14F-4D97-AF65-F5344CB8AC3E}">
        <p14:creationId xmlns:p14="http://schemas.microsoft.com/office/powerpoint/2010/main" val="4258484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7A0DA8-649A-4D3E-9D34-7795700259A9}"/>
              </a:ext>
            </a:extLst>
          </p:cNvPr>
          <p:cNvSpPr txBox="1"/>
          <p:nvPr/>
        </p:nvSpPr>
        <p:spPr>
          <a:xfrm>
            <a:off x="3020478" y="138546"/>
            <a:ext cx="6151043" cy="1569660"/>
          </a:xfrm>
          <a:prstGeom prst="rect">
            <a:avLst/>
          </a:prstGeom>
          <a:noFill/>
        </p:spPr>
        <p:txBody>
          <a:bodyPr wrap="none" rtlCol="0">
            <a:spAutoFit/>
          </a:bodyPr>
          <a:lstStyle/>
          <a:p>
            <a:r>
              <a:rPr lang="he-IL" sz="9600" dirty="0"/>
              <a:t>הגשת ביניים</a:t>
            </a:r>
            <a:endParaRPr lang="en-GB" sz="9600" dirty="0"/>
          </a:p>
        </p:txBody>
      </p:sp>
      <p:sp>
        <p:nvSpPr>
          <p:cNvPr id="3" name="TextBox 2">
            <a:extLst>
              <a:ext uri="{FF2B5EF4-FFF2-40B4-BE49-F238E27FC236}">
                <a16:creationId xmlns:a16="http://schemas.microsoft.com/office/drawing/2014/main" id="{32985A9A-2D1F-46AA-BB8C-BA6A2862BBDA}"/>
              </a:ext>
            </a:extLst>
          </p:cNvPr>
          <p:cNvSpPr txBox="1"/>
          <p:nvPr/>
        </p:nvSpPr>
        <p:spPr>
          <a:xfrm>
            <a:off x="4855916" y="5237018"/>
            <a:ext cx="2480166" cy="1200329"/>
          </a:xfrm>
          <a:prstGeom prst="rect">
            <a:avLst/>
          </a:prstGeom>
          <a:noFill/>
        </p:spPr>
        <p:txBody>
          <a:bodyPr wrap="none" rtlCol="0">
            <a:spAutoFit/>
          </a:bodyPr>
          <a:lstStyle/>
          <a:p>
            <a:r>
              <a:rPr lang="he-IL" sz="7200" dirty="0"/>
              <a:t>אור רז</a:t>
            </a:r>
            <a:endParaRPr lang="en-GB" sz="7200" dirty="0"/>
          </a:p>
        </p:txBody>
      </p:sp>
      <p:pic>
        <p:nvPicPr>
          <p:cNvPr id="4" name="Picture 3">
            <a:extLst>
              <a:ext uri="{FF2B5EF4-FFF2-40B4-BE49-F238E27FC236}">
                <a16:creationId xmlns:a16="http://schemas.microsoft.com/office/drawing/2014/main" id="{9A5B14F4-034B-4B03-AAAC-00E47B5623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858" y="2195209"/>
            <a:ext cx="9439564" cy="2862157"/>
          </a:xfrm>
          <a:prstGeom prst="rect">
            <a:avLst/>
          </a:prstGeom>
        </p:spPr>
      </p:pic>
    </p:spTree>
    <p:extLst>
      <p:ext uri="{BB962C8B-B14F-4D97-AF65-F5344CB8AC3E}">
        <p14:creationId xmlns:p14="http://schemas.microsoft.com/office/powerpoint/2010/main" val="36745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B06C22-D1F1-4BBB-826F-F9B925E4A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06" y="2638555"/>
            <a:ext cx="9439564" cy="2862157"/>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FAB4F0C4-420A-45AF-8098-E96AEE89E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6675">
            <a:off x="905164" y="-253682"/>
            <a:ext cx="10898909" cy="322194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45A974E-FE50-4D1C-B65B-A8376F783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130013">
            <a:off x="2817090" y="4651524"/>
            <a:ext cx="10049164" cy="3054946"/>
          </a:xfrm>
          <a:prstGeom prst="rect">
            <a:avLst/>
          </a:prstGeom>
        </p:spPr>
      </p:pic>
      <p:sp>
        <p:nvSpPr>
          <p:cNvPr id="10" name="TextBox 9">
            <a:extLst>
              <a:ext uri="{FF2B5EF4-FFF2-40B4-BE49-F238E27FC236}">
                <a16:creationId xmlns:a16="http://schemas.microsoft.com/office/drawing/2014/main" id="{D990DB5A-97AB-4905-B0CB-D089013609EC}"/>
              </a:ext>
            </a:extLst>
          </p:cNvPr>
          <p:cNvSpPr txBox="1"/>
          <p:nvPr/>
        </p:nvSpPr>
        <p:spPr>
          <a:xfrm>
            <a:off x="9065008" y="3185016"/>
            <a:ext cx="3223062" cy="769441"/>
          </a:xfrm>
          <a:prstGeom prst="rect">
            <a:avLst/>
          </a:prstGeom>
          <a:noFill/>
        </p:spPr>
        <p:txBody>
          <a:bodyPr wrap="none" rtlCol="0">
            <a:spAutoFit/>
          </a:bodyPr>
          <a:lstStyle/>
          <a:p>
            <a:r>
              <a:rPr lang="en-US" sz="4400" dirty="0"/>
              <a:t>Pack opening</a:t>
            </a:r>
          </a:p>
        </p:txBody>
      </p:sp>
    </p:spTree>
    <p:extLst>
      <p:ext uri="{BB962C8B-B14F-4D97-AF65-F5344CB8AC3E}">
        <p14:creationId xmlns:p14="http://schemas.microsoft.com/office/powerpoint/2010/main" val="2573672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website&#10;&#10;Description automatically generated">
            <a:extLst>
              <a:ext uri="{FF2B5EF4-FFF2-40B4-BE49-F238E27FC236}">
                <a16:creationId xmlns:a16="http://schemas.microsoft.com/office/drawing/2014/main" id="{0DE6E94E-A6E5-401B-BD5F-3F4C258C9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112000" cy="3470804"/>
          </a:xfrm>
          <a:prstGeom prst="rect">
            <a:avLst/>
          </a:prstGeom>
        </p:spPr>
      </p:pic>
      <p:pic>
        <p:nvPicPr>
          <p:cNvPr id="7" name="Picture 6" descr="Graphical user interface, text, application, website&#10;&#10;Description automatically generated">
            <a:extLst>
              <a:ext uri="{FF2B5EF4-FFF2-40B4-BE49-F238E27FC236}">
                <a16:creationId xmlns:a16="http://schemas.microsoft.com/office/drawing/2014/main" id="{CA75E3DD-0D39-4F36-8741-CF4D5A409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055" y="2576330"/>
            <a:ext cx="8164945" cy="3984663"/>
          </a:xfrm>
          <a:prstGeom prst="rect">
            <a:avLst/>
          </a:prstGeom>
        </p:spPr>
      </p:pic>
      <p:sp>
        <p:nvSpPr>
          <p:cNvPr id="8" name="TextBox 7">
            <a:extLst>
              <a:ext uri="{FF2B5EF4-FFF2-40B4-BE49-F238E27FC236}">
                <a16:creationId xmlns:a16="http://schemas.microsoft.com/office/drawing/2014/main" id="{5288F52A-E34B-4B20-829B-5A15DB9F3A43}"/>
              </a:ext>
            </a:extLst>
          </p:cNvPr>
          <p:cNvSpPr txBox="1"/>
          <p:nvPr/>
        </p:nvSpPr>
        <p:spPr>
          <a:xfrm>
            <a:off x="7934037" y="297007"/>
            <a:ext cx="2476960" cy="2246769"/>
          </a:xfrm>
          <a:prstGeom prst="rect">
            <a:avLst/>
          </a:prstGeom>
          <a:noFill/>
        </p:spPr>
        <p:txBody>
          <a:bodyPr wrap="none" rtlCol="0">
            <a:spAutoFit/>
          </a:bodyPr>
          <a:lstStyle/>
          <a:p>
            <a:r>
              <a:rPr lang="en-US" sz="4400" dirty="0"/>
              <a:t>Collection</a:t>
            </a:r>
          </a:p>
          <a:p>
            <a:r>
              <a:rPr lang="en-US" sz="2400" dirty="0"/>
              <a:t>Sort by:</a:t>
            </a:r>
          </a:p>
          <a:p>
            <a:pPr marL="571500" indent="-571500">
              <a:buFont typeface="Arial" panose="020B0604020202020204" pitchFamily="34" charset="0"/>
              <a:buChar char="•"/>
            </a:pPr>
            <a:r>
              <a:rPr lang="en-GB" sz="2400" dirty="0"/>
              <a:t>Nation</a:t>
            </a:r>
          </a:p>
          <a:p>
            <a:pPr marL="571500" indent="-571500">
              <a:buFont typeface="Arial" panose="020B0604020202020204" pitchFamily="34" charset="0"/>
              <a:buChar char="•"/>
            </a:pPr>
            <a:r>
              <a:rPr lang="en-GB" sz="2400" dirty="0"/>
              <a:t>Club</a:t>
            </a:r>
          </a:p>
          <a:p>
            <a:pPr marL="571500" indent="-571500">
              <a:buFont typeface="Arial" panose="020B0604020202020204" pitchFamily="34" charset="0"/>
              <a:buChar char="•"/>
            </a:pPr>
            <a:r>
              <a:rPr lang="en-GB" sz="2400" dirty="0"/>
              <a:t>rating</a:t>
            </a:r>
          </a:p>
        </p:txBody>
      </p:sp>
    </p:spTree>
    <p:extLst>
      <p:ext uri="{BB962C8B-B14F-4D97-AF65-F5344CB8AC3E}">
        <p14:creationId xmlns:p14="http://schemas.microsoft.com/office/powerpoint/2010/main" val="2131713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85A6D4D8-B01A-487E-BCF1-42DFE802474B}"/>
              </a:ext>
            </a:extLst>
          </p:cNvPr>
          <p:cNvPicPr>
            <a:picLocks noChangeAspect="1"/>
          </p:cNvPicPr>
          <p:nvPr/>
        </p:nvPicPr>
        <p:blipFill rotWithShape="1">
          <a:blip r:embed="rId3">
            <a:extLst>
              <a:ext uri="{28A0092B-C50C-407E-A947-70E740481C1C}">
                <a14:useLocalDpi xmlns:a14="http://schemas.microsoft.com/office/drawing/2010/main" val="0"/>
              </a:ext>
            </a:extLst>
          </a:blip>
          <a:srcRect b="6642"/>
          <a:stretch/>
        </p:blipFill>
        <p:spPr>
          <a:xfrm>
            <a:off x="0" y="692608"/>
            <a:ext cx="12192000" cy="6165392"/>
          </a:xfrm>
          <a:prstGeom prst="rect">
            <a:avLst/>
          </a:prstGeom>
        </p:spPr>
      </p:pic>
      <p:pic>
        <p:nvPicPr>
          <p:cNvPr id="7" name="Picture 6" descr="Text&#10;&#10;Description automatically generated">
            <a:extLst>
              <a:ext uri="{FF2B5EF4-FFF2-40B4-BE49-F238E27FC236}">
                <a16:creationId xmlns:a16="http://schemas.microsoft.com/office/drawing/2014/main" id="{D07D2803-8AE3-4429-9607-AD129F889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6624" y="2222233"/>
            <a:ext cx="7957997" cy="2563905"/>
          </a:xfrm>
          <a:prstGeom prst="rect">
            <a:avLst/>
          </a:prstGeom>
        </p:spPr>
      </p:pic>
      <p:sp>
        <p:nvSpPr>
          <p:cNvPr id="8" name="TextBox 7">
            <a:extLst>
              <a:ext uri="{FF2B5EF4-FFF2-40B4-BE49-F238E27FC236}">
                <a16:creationId xmlns:a16="http://schemas.microsoft.com/office/drawing/2014/main" id="{0B9CECAA-7CA5-4AA1-AE00-869E8C9C7AEE}"/>
              </a:ext>
            </a:extLst>
          </p:cNvPr>
          <p:cNvSpPr txBox="1"/>
          <p:nvPr/>
        </p:nvSpPr>
        <p:spPr>
          <a:xfrm>
            <a:off x="5347855" y="0"/>
            <a:ext cx="946093" cy="769441"/>
          </a:xfrm>
          <a:prstGeom prst="rect">
            <a:avLst/>
          </a:prstGeom>
          <a:noFill/>
        </p:spPr>
        <p:txBody>
          <a:bodyPr wrap="none" rtlCol="0">
            <a:spAutoFit/>
          </a:bodyPr>
          <a:lstStyle/>
          <a:p>
            <a:r>
              <a:rPr lang="en-US" sz="4400" dirty="0"/>
              <a:t>API</a:t>
            </a:r>
            <a:endParaRPr lang="en-GB" sz="4400" dirty="0"/>
          </a:p>
        </p:txBody>
      </p:sp>
    </p:spTree>
    <p:extLst>
      <p:ext uri="{BB962C8B-B14F-4D97-AF65-F5344CB8AC3E}">
        <p14:creationId xmlns:p14="http://schemas.microsoft.com/office/powerpoint/2010/main" val="63017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CF8881-F7B4-4D44-9AE2-0EC70615A314}"/>
              </a:ext>
            </a:extLst>
          </p:cNvPr>
          <p:cNvPicPr>
            <a:picLocks noChangeAspect="1"/>
          </p:cNvPicPr>
          <p:nvPr/>
        </p:nvPicPr>
        <p:blipFill>
          <a:blip r:embed="rId2"/>
          <a:stretch>
            <a:fillRect/>
          </a:stretch>
        </p:blipFill>
        <p:spPr>
          <a:xfrm>
            <a:off x="0" y="0"/>
            <a:ext cx="3334703" cy="6858000"/>
          </a:xfrm>
          <a:prstGeom prst="rect">
            <a:avLst/>
          </a:prstGeom>
        </p:spPr>
      </p:pic>
      <p:pic>
        <p:nvPicPr>
          <p:cNvPr id="7" name="Picture 6">
            <a:extLst>
              <a:ext uri="{FF2B5EF4-FFF2-40B4-BE49-F238E27FC236}">
                <a16:creationId xmlns:a16="http://schemas.microsoft.com/office/drawing/2014/main" id="{EC00256F-0861-43FA-A5D3-7A832CD2FB42}"/>
              </a:ext>
            </a:extLst>
          </p:cNvPr>
          <p:cNvPicPr>
            <a:picLocks noChangeAspect="1"/>
          </p:cNvPicPr>
          <p:nvPr/>
        </p:nvPicPr>
        <p:blipFill>
          <a:blip r:embed="rId3"/>
          <a:stretch>
            <a:fillRect/>
          </a:stretch>
        </p:blipFill>
        <p:spPr>
          <a:xfrm>
            <a:off x="4126990" y="0"/>
            <a:ext cx="3334703" cy="6858000"/>
          </a:xfrm>
          <a:prstGeom prst="rect">
            <a:avLst/>
          </a:prstGeom>
        </p:spPr>
      </p:pic>
      <p:pic>
        <p:nvPicPr>
          <p:cNvPr id="8" name="Picture 7">
            <a:extLst>
              <a:ext uri="{FF2B5EF4-FFF2-40B4-BE49-F238E27FC236}">
                <a16:creationId xmlns:a16="http://schemas.microsoft.com/office/drawing/2014/main" id="{115C8C32-79D5-4FD7-A08A-61C707405D4D}"/>
              </a:ext>
            </a:extLst>
          </p:cNvPr>
          <p:cNvPicPr>
            <a:picLocks noChangeAspect="1"/>
          </p:cNvPicPr>
          <p:nvPr/>
        </p:nvPicPr>
        <p:blipFill>
          <a:blip r:embed="rId4"/>
          <a:stretch>
            <a:fillRect/>
          </a:stretch>
        </p:blipFill>
        <p:spPr>
          <a:xfrm>
            <a:off x="8443657" y="0"/>
            <a:ext cx="3336324" cy="6858000"/>
          </a:xfrm>
          <a:prstGeom prst="rect">
            <a:avLst/>
          </a:prstGeom>
        </p:spPr>
      </p:pic>
      <p:sp>
        <p:nvSpPr>
          <p:cNvPr id="9" name="TextBox 8">
            <a:extLst>
              <a:ext uri="{FF2B5EF4-FFF2-40B4-BE49-F238E27FC236}">
                <a16:creationId xmlns:a16="http://schemas.microsoft.com/office/drawing/2014/main" id="{22A6D519-0726-4DC7-B0F9-BB405D93E1E7}"/>
              </a:ext>
            </a:extLst>
          </p:cNvPr>
          <p:cNvSpPr txBox="1"/>
          <p:nvPr/>
        </p:nvSpPr>
        <p:spPr>
          <a:xfrm>
            <a:off x="4237023" y="5487910"/>
            <a:ext cx="3114635" cy="769441"/>
          </a:xfrm>
          <a:prstGeom prst="rect">
            <a:avLst/>
          </a:prstGeom>
          <a:noFill/>
        </p:spPr>
        <p:txBody>
          <a:bodyPr wrap="none" rtlCol="0">
            <a:spAutoFit/>
          </a:bodyPr>
          <a:lstStyle/>
          <a:p>
            <a:r>
              <a:rPr lang="en-US" sz="4400" dirty="0"/>
              <a:t>Past projects</a:t>
            </a:r>
            <a:endParaRPr lang="en-GB" sz="4400" dirty="0"/>
          </a:p>
        </p:txBody>
      </p:sp>
    </p:spTree>
    <p:extLst>
      <p:ext uri="{BB962C8B-B14F-4D97-AF65-F5344CB8AC3E}">
        <p14:creationId xmlns:p14="http://schemas.microsoft.com/office/powerpoint/2010/main" val="422782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111FB8-2D2A-4C9D-A050-A8AC2F649FEB}"/>
              </a:ext>
            </a:extLst>
          </p:cNvPr>
          <p:cNvSpPr txBox="1"/>
          <p:nvPr/>
        </p:nvSpPr>
        <p:spPr>
          <a:xfrm>
            <a:off x="951346" y="1043693"/>
            <a:ext cx="10889676" cy="3416320"/>
          </a:xfrm>
          <a:prstGeom prst="rect">
            <a:avLst/>
          </a:prstGeom>
          <a:noFill/>
        </p:spPr>
        <p:txBody>
          <a:bodyPr wrap="square" rtlCol="0">
            <a:spAutoFit/>
          </a:bodyPr>
          <a:lstStyle/>
          <a:p>
            <a:pPr algn="r"/>
            <a:r>
              <a:rPr lang="he-IL" dirty="0"/>
              <a:t>תוכן ומטרות המערכת:</a:t>
            </a:r>
          </a:p>
          <a:p>
            <a:pPr algn="r"/>
            <a:r>
              <a:rPr lang="he-IL" dirty="0"/>
              <a:t>המערכת שאבנה תהיה משחק של החלפת קלפי כדורגל וירטואליים שיהיה אתר אינטרנט ואפליקציה לאנדרואיד. את </a:t>
            </a:r>
          </a:p>
          <a:p>
            <a:pPr algn="r"/>
            <a:r>
              <a:rPr lang="he-IL" dirty="0"/>
              <a:t>הקלפים משיגים באמצעות ניחוש תוצאות משחקי כדורגל, וככל שאתה יותר מדויק, הסיכויים שלך לקבל שחקנים טובים</a:t>
            </a:r>
          </a:p>
          <a:p>
            <a:pPr algn="r"/>
            <a:r>
              <a:rPr lang="he-IL" dirty="0"/>
              <a:t>עולה.</a:t>
            </a:r>
          </a:p>
          <a:p>
            <a:pPr algn="r"/>
            <a:r>
              <a:rPr lang="he-IL" dirty="0"/>
              <a:t>ביצועי המערכת:</a:t>
            </a:r>
            <a:br>
              <a:rPr lang="en-US" dirty="0"/>
            </a:br>
            <a:r>
              <a:rPr lang="he-IL" dirty="0"/>
              <a:t>המערכת תשתמש ב       של תוצאות כדורגל כדי לבדוק את התוצאות כנגד הניחוש של המשתמש, ובהתאם לכך תיתן למשתמש חבילה של קלפים עם סיכויים טובים יותר או פחות להשגת שחקנים טובים. לאחר קבלת הקלף המערכת תאפשר למשתמשים להחליף קלפים וירטואליים שקיבלו באחרים, ולשמור אותם באלבום וירטואלי שם יוכלו לקבל בונוס אם השיגו קבוצה שלמה.</a:t>
            </a:r>
          </a:p>
          <a:p>
            <a:pPr algn="r"/>
            <a:r>
              <a:rPr lang="he-IL" dirty="0"/>
              <a:t>קהל היעד:</a:t>
            </a:r>
          </a:p>
          <a:p>
            <a:pPr algn="r"/>
            <a:r>
              <a:rPr lang="he-IL" dirty="0"/>
              <a:t>קהל היעד של המערכת היא לאוהבי כדורגל, אספנים, וקלפים, ולאנשים שאוהבים לנחש תוצאות של משחקי כדורגל בלי רצון לבזבז כסף בדרך.</a:t>
            </a:r>
            <a:endParaRPr lang="en-US" dirty="0"/>
          </a:p>
        </p:txBody>
      </p:sp>
      <p:sp>
        <p:nvSpPr>
          <p:cNvPr id="3" name="Rectangle 2">
            <a:extLst>
              <a:ext uri="{FF2B5EF4-FFF2-40B4-BE49-F238E27FC236}">
                <a16:creationId xmlns:a16="http://schemas.microsoft.com/office/drawing/2014/main" id="{C48B8169-FA60-4439-ABD6-11CC7275E145}"/>
              </a:ext>
            </a:extLst>
          </p:cNvPr>
          <p:cNvSpPr/>
          <p:nvPr/>
        </p:nvSpPr>
        <p:spPr>
          <a:xfrm>
            <a:off x="9496434" y="2382521"/>
            <a:ext cx="470000" cy="369332"/>
          </a:xfrm>
          <a:prstGeom prst="rect">
            <a:avLst/>
          </a:prstGeom>
        </p:spPr>
        <p:txBody>
          <a:bodyPr wrap="none">
            <a:spAutoFit/>
          </a:bodyPr>
          <a:lstStyle/>
          <a:p>
            <a:pPr algn="r"/>
            <a:r>
              <a:rPr lang="en-US" dirty="0"/>
              <a:t>api</a:t>
            </a:r>
            <a:endParaRPr lang="he-IL" dirty="0"/>
          </a:p>
        </p:txBody>
      </p:sp>
    </p:spTree>
    <p:extLst>
      <p:ext uri="{BB962C8B-B14F-4D97-AF65-F5344CB8AC3E}">
        <p14:creationId xmlns:p14="http://schemas.microsoft.com/office/powerpoint/2010/main" val="70417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B0A99-42BE-42BA-89A7-9BCBAEF5E1A8}"/>
              </a:ext>
            </a:extLst>
          </p:cNvPr>
          <p:cNvSpPr/>
          <p:nvPr/>
        </p:nvSpPr>
        <p:spPr>
          <a:xfrm>
            <a:off x="4588037" y="503739"/>
            <a:ext cx="1477818" cy="1514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1656A379-E688-42C2-9C48-C86393EDAB9E}"/>
              </a:ext>
            </a:extLst>
          </p:cNvPr>
          <p:cNvSpPr txBox="1"/>
          <p:nvPr/>
        </p:nvSpPr>
        <p:spPr>
          <a:xfrm>
            <a:off x="4905420" y="494349"/>
            <a:ext cx="843051" cy="461665"/>
          </a:xfrm>
          <a:prstGeom prst="rect">
            <a:avLst/>
          </a:prstGeom>
          <a:noFill/>
        </p:spPr>
        <p:txBody>
          <a:bodyPr wrap="none" rtlCol="0">
            <a:spAutoFit/>
          </a:bodyPr>
          <a:lstStyle/>
          <a:p>
            <a:r>
              <a:rPr lang="en-US" sz="2400" dirty="0"/>
              <a:t>users</a:t>
            </a:r>
            <a:endParaRPr lang="en-GB" sz="2400" dirty="0"/>
          </a:p>
        </p:txBody>
      </p:sp>
      <p:sp>
        <p:nvSpPr>
          <p:cNvPr id="4" name="TextBox 3">
            <a:extLst>
              <a:ext uri="{FF2B5EF4-FFF2-40B4-BE49-F238E27FC236}">
                <a16:creationId xmlns:a16="http://schemas.microsoft.com/office/drawing/2014/main" id="{2381271C-9B4B-4913-A4C7-8407178A3014}"/>
              </a:ext>
            </a:extLst>
          </p:cNvPr>
          <p:cNvSpPr txBox="1"/>
          <p:nvPr/>
        </p:nvSpPr>
        <p:spPr>
          <a:xfrm>
            <a:off x="4620663" y="956014"/>
            <a:ext cx="1412566" cy="923330"/>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password</a:t>
            </a:r>
            <a:endParaRPr lang="en-GB" dirty="0"/>
          </a:p>
        </p:txBody>
      </p:sp>
      <p:cxnSp>
        <p:nvCxnSpPr>
          <p:cNvPr id="5" name="Straight Connector 4">
            <a:extLst>
              <a:ext uri="{FF2B5EF4-FFF2-40B4-BE49-F238E27FC236}">
                <a16:creationId xmlns:a16="http://schemas.microsoft.com/office/drawing/2014/main" id="{9D7DE740-DC41-4A0C-BC47-53C39960B9F4}"/>
              </a:ext>
            </a:extLst>
          </p:cNvPr>
          <p:cNvCxnSpPr/>
          <p:nvPr/>
        </p:nvCxnSpPr>
        <p:spPr>
          <a:xfrm flipH="1">
            <a:off x="4726581" y="87319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Key">
            <a:extLst>
              <a:ext uri="{FF2B5EF4-FFF2-40B4-BE49-F238E27FC236}">
                <a16:creationId xmlns:a16="http://schemas.microsoft.com/office/drawing/2014/main" id="{0174D081-F129-4D52-8923-63840334DF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20663" y="986263"/>
            <a:ext cx="300952" cy="300952"/>
          </a:xfrm>
          <a:prstGeom prst="rect">
            <a:avLst/>
          </a:prstGeom>
        </p:spPr>
      </p:pic>
      <p:sp>
        <p:nvSpPr>
          <p:cNvPr id="8" name="TextBox 7">
            <a:extLst>
              <a:ext uri="{FF2B5EF4-FFF2-40B4-BE49-F238E27FC236}">
                <a16:creationId xmlns:a16="http://schemas.microsoft.com/office/drawing/2014/main" id="{A693E26A-F0AF-41AC-80D9-FF474226EB3E}"/>
              </a:ext>
            </a:extLst>
          </p:cNvPr>
          <p:cNvSpPr txBox="1"/>
          <p:nvPr/>
        </p:nvSpPr>
        <p:spPr>
          <a:xfrm>
            <a:off x="4125752" y="2048752"/>
            <a:ext cx="2614818" cy="523220"/>
          </a:xfrm>
          <a:prstGeom prst="rect">
            <a:avLst/>
          </a:prstGeom>
          <a:noFill/>
        </p:spPr>
        <p:txBody>
          <a:bodyPr wrap="none" rtlCol="0">
            <a:spAutoFit/>
          </a:bodyPr>
          <a:lstStyle/>
          <a:p>
            <a:pPr algn="r"/>
            <a:r>
              <a:rPr lang="he-IL" sz="1400" dirty="0"/>
              <a:t>שומרת את שם המשתמש והסיסמא</a:t>
            </a:r>
          </a:p>
          <a:p>
            <a:pPr algn="r"/>
            <a:r>
              <a:rPr lang="he-IL" sz="1400" dirty="0"/>
              <a:t>כדי לאפשר התחברות והרשמה</a:t>
            </a:r>
            <a:endParaRPr lang="en-GB" sz="1400" dirty="0"/>
          </a:p>
        </p:txBody>
      </p:sp>
      <p:sp>
        <p:nvSpPr>
          <p:cNvPr id="9" name="TextBox 8">
            <a:extLst>
              <a:ext uri="{FF2B5EF4-FFF2-40B4-BE49-F238E27FC236}">
                <a16:creationId xmlns:a16="http://schemas.microsoft.com/office/drawing/2014/main" id="{F5F75B74-C222-43ED-8B25-CA61E9B93E8F}"/>
              </a:ext>
            </a:extLst>
          </p:cNvPr>
          <p:cNvSpPr txBox="1"/>
          <p:nvPr/>
        </p:nvSpPr>
        <p:spPr>
          <a:xfrm>
            <a:off x="4453642" y="136878"/>
            <a:ext cx="2097049" cy="369332"/>
          </a:xfrm>
          <a:prstGeom prst="rect">
            <a:avLst/>
          </a:prstGeom>
          <a:noFill/>
        </p:spPr>
        <p:txBody>
          <a:bodyPr wrap="none" rtlCol="0">
            <a:spAutoFit/>
          </a:bodyPr>
          <a:lstStyle/>
          <a:p>
            <a:pPr algn="just"/>
            <a:r>
              <a:rPr lang="he-IL" dirty="0"/>
              <a:t>טבלה של משתמשים:</a:t>
            </a:r>
            <a:endParaRPr lang="en-GB" dirty="0"/>
          </a:p>
        </p:txBody>
      </p:sp>
      <p:grpSp>
        <p:nvGrpSpPr>
          <p:cNvPr id="10" name="Group 9">
            <a:extLst>
              <a:ext uri="{FF2B5EF4-FFF2-40B4-BE49-F238E27FC236}">
                <a16:creationId xmlns:a16="http://schemas.microsoft.com/office/drawing/2014/main" id="{4FD40CED-E865-46DF-B889-F0BA9E3DA8DE}"/>
              </a:ext>
            </a:extLst>
          </p:cNvPr>
          <p:cNvGrpSpPr/>
          <p:nvPr/>
        </p:nvGrpSpPr>
        <p:grpSpPr>
          <a:xfrm>
            <a:off x="7484803" y="408293"/>
            <a:ext cx="1796250" cy="2257401"/>
            <a:chOff x="2617627" y="178959"/>
            <a:chExt cx="1796250" cy="2257401"/>
          </a:xfrm>
        </p:grpSpPr>
        <p:sp>
          <p:nvSpPr>
            <p:cNvPr id="11" name="Rectangle 10">
              <a:extLst>
                <a:ext uri="{FF2B5EF4-FFF2-40B4-BE49-F238E27FC236}">
                  <a16:creationId xmlns:a16="http://schemas.microsoft.com/office/drawing/2014/main" id="{787D00E0-2FB5-4A5E-9C44-5E1A17E33AD0}"/>
                </a:ext>
              </a:extLst>
            </p:cNvPr>
            <p:cNvSpPr/>
            <p:nvPr/>
          </p:nvSpPr>
          <p:spPr>
            <a:xfrm>
              <a:off x="2617627" y="228226"/>
              <a:ext cx="1763624" cy="2206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3543E38F-3A0D-42AC-814C-3E5F2A3FEBCF}"/>
                </a:ext>
              </a:extLst>
            </p:cNvPr>
            <p:cNvSpPr txBox="1"/>
            <p:nvPr/>
          </p:nvSpPr>
          <p:spPr>
            <a:xfrm>
              <a:off x="2994287" y="178959"/>
              <a:ext cx="763351" cy="461665"/>
            </a:xfrm>
            <a:prstGeom prst="rect">
              <a:avLst/>
            </a:prstGeom>
            <a:noFill/>
          </p:spPr>
          <p:txBody>
            <a:bodyPr wrap="none" rtlCol="0">
              <a:spAutoFit/>
            </a:bodyPr>
            <a:lstStyle/>
            <a:p>
              <a:r>
                <a:rPr lang="en-US" sz="2400" dirty="0"/>
                <a:t>pack</a:t>
              </a:r>
              <a:endParaRPr lang="en-GB" sz="2400" dirty="0"/>
            </a:p>
          </p:txBody>
        </p:sp>
        <p:sp>
          <p:nvSpPr>
            <p:cNvPr id="13" name="TextBox 12">
              <a:extLst>
                <a:ext uri="{FF2B5EF4-FFF2-40B4-BE49-F238E27FC236}">
                  <a16:creationId xmlns:a16="http://schemas.microsoft.com/office/drawing/2014/main" id="{583B2CE0-3384-4860-8A8E-4A1A32A4D3B5}"/>
                </a:ext>
              </a:extLst>
            </p:cNvPr>
            <p:cNvSpPr txBox="1"/>
            <p:nvPr/>
          </p:nvSpPr>
          <p:spPr>
            <a:xfrm>
              <a:off x="2650253" y="682034"/>
              <a:ext cx="1763624" cy="1754326"/>
            </a:xfrm>
            <a:prstGeom prst="rect">
              <a:avLst/>
            </a:prstGeom>
            <a:noFill/>
          </p:spPr>
          <p:txBody>
            <a:bodyPr wrap="none" rtlCol="0">
              <a:spAutoFit/>
            </a:bodyPr>
            <a:lstStyle/>
            <a:p>
              <a:pPr marL="285750" indent="-285750">
                <a:buFont typeface="Arial" panose="020B0604020202020204" pitchFamily="34" charset="0"/>
                <a:buChar char="•"/>
              </a:pPr>
              <a:r>
                <a:rPr lang="en-US" dirty="0"/>
                <a:t>packID</a:t>
              </a:r>
            </a:p>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bronzeodds</a:t>
              </a:r>
            </a:p>
            <a:p>
              <a:pPr marL="285750" indent="-285750">
                <a:buFont typeface="Arial" panose="020B0604020202020204" pitchFamily="34" charset="0"/>
                <a:buChar char="•"/>
              </a:pPr>
              <a:r>
                <a:rPr lang="en-US" dirty="0"/>
                <a:t>silverodds</a:t>
              </a:r>
            </a:p>
            <a:p>
              <a:pPr marL="285750" indent="-285750">
                <a:buFont typeface="Arial" panose="020B0604020202020204" pitchFamily="34" charset="0"/>
                <a:buChar char="•"/>
              </a:pPr>
              <a:r>
                <a:rPr lang="en-US" dirty="0"/>
                <a:t>goldodds</a:t>
              </a:r>
            </a:p>
            <a:p>
              <a:pPr marL="285750" indent="-285750">
                <a:buFont typeface="Arial" panose="020B0604020202020204" pitchFamily="34" charset="0"/>
                <a:buChar char="•"/>
              </a:pPr>
              <a:r>
                <a:rPr lang="en-US" dirty="0"/>
                <a:t>diamondodds</a:t>
              </a:r>
              <a:endParaRPr lang="en-GB" dirty="0"/>
            </a:p>
          </p:txBody>
        </p:sp>
        <p:cxnSp>
          <p:nvCxnSpPr>
            <p:cNvPr id="14" name="Straight Connector 13">
              <a:extLst>
                <a:ext uri="{FF2B5EF4-FFF2-40B4-BE49-F238E27FC236}">
                  <a16:creationId xmlns:a16="http://schemas.microsoft.com/office/drawing/2014/main" id="{CE7A19FD-0FD4-4967-8EC8-7C36C3A28006}"/>
                </a:ext>
              </a:extLst>
            </p:cNvPr>
            <p:cNvCxnSpPr/>
            <p:nvPr/>
          </p:nvCxnSpPr>
          <p:spPr>
            <a:xfrm flipH="1">
              <a:off x="2756171" y="59921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Graphic 14" descr="Key">
              <a:extLst>
                <a:ext uri="{FF2B5EF4-FFF2-40B4-BE49-F238E27FC236}">
                  <a16:creationId xmlns:a16="http://schemas.microsoft.com/office/drawing/2014/main" id="{D9BC864F-C16B-45BB-986D-146310FEA3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0253" y="712283"/>
              <a:ext cx="300952" cy="300952"/>
            </a:xfrm>
            <a:prstGeom prst="rect">
              <a:avLst/>
            </a:prstGeom>
          </p:spPr>
        </p:pic>
      </p:grpSp>
      <p:sp>
        <p:nvSpPr>
          <p:cNvPr id="24" name="TextBox 23">
            <a:extLst>
              <a:ext uri="{FF2B5EF4-FFF2-40B4-BE49-F238E27FC236}">
                <a16:creationId xmlns:a16="http://schemas.microsoft.com/office/drawing/2014/main" id="{1A1D2530-ABDF-4070-9FF8-8521DF5BCA9C}"/>
              </a:ext>
            </a:extLst>
          </p:cNvPr>
          <p:cNvSpPr txBox="1"/>
          <p:nvPr/>
        </p:nvSpPr>
        <p:spPr>
          <a:xfrm>
            <a:off x="7042221" y="2705571"/>
            <a:ext cx="2460995" cy="523220"/>
          </a:xfrm>
          <a:prstGeom prst="rect">
            <a:avLst/>
          </a:prstGeom>
          <a:noFill/>
        </p:spPr>
        <p:txBody>
          <a:bodyPr wrap="none" rtlCol="0">
            <a:spAutoFit/>
          </a:bodyPr>
          <a:lstStyle/>
          <a:p>
            <a:pPr algn="r"/>
            <a:r>
              <a:rPr lang="he-IL" sz="1400" dirty="0"/>
              <a:t>שומרת את החבילה עם האחוזים</a:t>
            </a:r>
          </a:p>
          <a:p>
            <a:pPr algn="r"/>
            <a:r>
              <a:rPr lang="he-IL" sz="1400" dirty="0"/>
              <a:t>לזכייה בסוגי קלפים שונים.</a:t>
            </a:r>
            <a:endParaRPr lang="en-GB" sz="1400" dirty="0"/>
          </a:p>
        </p:txBody>
      </p:sp>
      <p:sp>
        <p:nvSpPr>
          <p:cNvPr id="25" name="TextBox 24">
            <a:extLst>
              <a:ext uri="{FF2B5EF4-FFF2-40B4-BE49-F238E27FC236}">
                <a16:creationId xmlns:a16="http://schemas.microsoft.com/office/drawing/2014/main" id="{2C6C7A5D-FF46-456D-9F7A-514221910BE4}"/>
              </a:ext>
            </a:extLst>
          </p:cNvPr>
          <p:cNvSpPr txBox="1"/>
          <p:nvPr/>
        </p:nvSpPr>
        <p:spPr>
          <a:xfrm>
            <a:off x="7487115" y="86614"/>
            <a:ext cx="1787669" cy="369332"/>
          </a:xfrm>
          <a:prstGeom prst="rect">
            <a:avLst/>
          </a:prstGeom>
          <a:noFill/>
        </p:spPr>
        <p:txBody>
          <a:bodyPr wrap="none" rtlCol="0">
            <a:spAutoFit/>
          </a:bodyPr>
          <a:lstStyle/>
          <a:p>
            <a:pPr algn="just"/>
            <a:r>
              <a:rPr lang="he-IL" dirty="0"/>
              <a:t>טבלה של חבילות:</a:t>
            </a:r>
            <a:endParaRPr lang="en-GB" dirty="0"/>
          </a:p>
        </p:txBody>
      </p:sp>
      <p:sp>
        <p:nvSpPr>
          <p:cNvPr id="26" name="TextBox 25">
            <a:extLst>
              <a:ext uri="{FF2B5EF4-FFF2-40B4-BE49-F238E27FC236}">
                <a16:creationId xmlns:a16="http://schemas.microsoft.com/office/drawing/2014/main" id="{FE7F6A15-F571-4012-9027-6FC906DB410B}"/>
              </a:ext>
            </a:extLst>
          </p:cNvPr>
          <p:cNvSpPr txBox="1"/>
          <p:nvPr/>
        </p:nvSpPr>
        <p:spPr>
          <a:xfrm>
            <a:off x="9519170" y="2957125"/>
            <a:ext cx="2637325" cy="523220"/>
          </a:xfrm>
          <a:prstGeom prst="rect">
            <a:avLst/>
          </a:prstGeom>
          <a:noFill/>
        </p:spPr>
        <p:txBody>
          <a:bodyPr wrap="none" rtlCol="0">
            <a:spAutoFit/>
          </a:bodyPr>
          <a:lstStyle/>
          <a:p>
            <a:pPr algn="r"/>
            <a:r>
              <a:rPr lang="he-IL" sz="1400" dirty="0"/>
              <a:t>שומרת את הקלפים השונים ומכילה </a:t>
            </a:r>
          </a:p>
          <a:p>
            <a:pPr algn="r"/>
            <a:r>
              <a:rPr lang="he-IL" sz="1400" dirty="0"/>
              <a:t>סוג קלף והפרטים שיוצגו על הקלף</a:t>
            </a:r>
            <a:endParaRPr lang="en-GB" sz="1400" dirty="0"/>
          </a:p>
        </p:txBody>
      </p:sp>
      <p:sp>
        <p:nvSpPr>
          <p:cNvPr id="27" name="TextBox 26">
            <a:extLst>
              <a:ext uri="{FF2B5EF4-FFF2-40B4-BE49-F238E27FC236}">
                <a16:creationId xmlns:a16="http://schemas.microsoft.com/office/drawing/2014/main" id="{DDB704E9-3A3C-476C-B990-EBC52469BCF7}"/>
              </a:ext>
            </a:extLst>
          </p:cNvPr>
          <p:cNvSpPr txBox="1"/>
          <p:nvPr/>
        </p:nvSpPr>
        <p:spPr>
          <a:xfrm>
            <a:off x="9961406" y="18265"/>
            <a:ext cx="1709122" cy="369332"/>
          </a:xfrm>
          <a:prstGeom prst="rect">
            <a:avLst/>
          </a:prstGeom>
          <a:noFill/>
        </p:spPr>
        <p:txBody>
          <a:bodyPr wrap="none" rtlCol="0">
            <a:spAutoFit/>
          </a:bodyPr>
          <a:lstStyle/>
          <a:p>
            <a:pPr algn="just"/>
            <a:r>
              <a:rPr lang="he-IL" dirty="0"/>
              <a:t>טבלה של קלפים:</a:t>
            </a:r>
            <a:endParaRPr lang="en-GB" dirty="0"/>
          </a:p>
        </p:txBody>
      </p:sp>
      <p:sp>
        <p:nvSpPr>
          <p:cNvPr id="28" name="TextBox 27">
            <a:extLst>
              <a:ext uri="{FF2B5EF4-FFF2-40B4-BE49-F238E27FC236}">
                <a16:creationId xmlns:a16="http://schemas.microsoft.com/office/drawing/2014/main" id="{EFC6733C-AE32-40D0-9A64-4EC1FB271738}"/>
              </a:ext>
            </a:extLst>
          </p:cNvPr>
          <p:cNvSpPr txBox="1"/>
          <p:nvPr/>
        </p:nvSpPr>
        <p:spPr>
          <a:xfrm>
            <a:off x="86114" y="5969235"/>
            <a:ext cx="3012428" cy="523220"/>
          </a:xfrm>
          <a:prstGeom prst="rect">
            <a:avLst/>
          </a:prstGeom>
          <a:noFill/>
        </p:spPr>
        <p:txBody>
          <a:bodyPr wrap="none" rtlCol="0">
            <a:spAutoFit/>
          </a:bodyPr>
          <a:lstStyle/>
          <a:p>
            <a:pPr algn="r"/>
            <a:r>
              <a:rPr lang="he-IL" sz="1400" dirty="0"/>
              <a:t>שומרת את כל הקלפים עם שם המשתמש</a:t>
            </a:r>
          </a:p>
          <a:p>
            <a:pPr algn="r"/>
            <a:r>
              <a:rPr lang="he-IL" sz="1400" dirty="0"/>
              <a:t>אליו הוא משויך וכמות</a:t>
            </a:r>
            <a:endParaRPr lang="en-GB" sz="1400" dirty="0"/>
          </a:p>
        </p:txBody>
      </p:sp>
      <p:sp>
        <p:nvSpPr>
          <p:cNvPr id="29" name="TextBox 28">
            <a:extLst>
              <a:ext uri="{FF2B5EF4-FFF2-40B4-BE49-F238E27FC236}">
                <a16:creationId xmlns:a16="http://schemas.microsoft.com/office/drawing/2014/main" id="{44283750-D444-4E17-93F5-9FB2B8D5513B}"/>
              </a:ext>
            </a:extLst>
          </p:cNvPr>
          <p:cNvSpPr txBox="1"/>
          <p:nvPr/>
        </p:nvSpPr>
        <p:spPr>
          <a:xfrm>
            <a:off x="273730" y="3938377"/>
            <a:ext cx="2824812" cy="369332"/>
          </a:xfrm>
          <a:prstGeom prst="rect">
            <a:avLst/>
          </a:prstGeom>
          <a:noFill/>
        </p:spPr>
        <p:txBody>
          <a:bodyPr wrap="none" rtlCol="0">
            <a:spAutoFit/>
          </a:bodyPr>
          <a:lstStyle/>
          <a:p>
            <a:pPr algn="just"/>
            <a:r>
              <a:rPr lang="he-IL" dirty="0"/>
              <a:t>טבלה של קלפים למשתמשים:</a:t>
            </a:r>
            <a:endParaRPr lang="en-GB" dirty="0"/>
          </a:p>
        </p:txBody>
      </p:sp>
      <p:sp>
        <p:nvSpPr>
          <p:cNvPr id="30" name="TextBox 29">
            <a:extLst>
              <a:ext uri="{FF2B5EF4-FFF2-40B4-BE49-F238E27FC236}">
                <a16:creationId xmlns:a16="http://schemas.microsoft.com/office/drawing/2014/main" id="{01830D66-6696-4F6D-AD95-2DC19015EE7F}"/>
              </a:ext>
            </a:extLst>
          </p:cNvPr>
          <p:cNvSpPr txBox="1"/>
          <p:nvPr/>
        </p:nvSpPr>
        <p:spPr>
          <a:xfrm>
            <a:off x="4459520" y="5946632"/>
            <a:ext cx="3073277" cy="523220"/>
          </a:xfrm>
          <a:prstGeom prst="rect">
            <a:avLst/>
          </a:prstGeom>
          <a:noFill/>
        </p:spPr>
        <p:txBody>
          <a:bodyPr wrap="none" rtlCol="0">
            <a:spAutoFit/>
          </a:bodyPr>
          <a:lstStyle/>
          <a:p>
            <a:pPr algn="r"/>
            <a:r>
              <a:rPr lang="he-IL" sz="1400" dirty="0"/>
              <a:t>שומרת את כל החבילות עם שם המשתמש</a:t>
            </a:r>
          </a:p>
          <a:p>
            <a:pPr algn="r"/>
            <a:r>
              <a:rPr lang="he-IL" sz="1400" dirty="0"/>
              <a:t>אליו הוא משויך וכמות</a:t>
            </a:r>
            <a:endParaRPr lang="en-GB" sz="1400" dirty="0"/>
          </a:p>
        </p:txBody>
      </p:sp>
      <p:sp>
        <p:nvSpPr>
          <p:cNvPr id="31" name="TextBox 30">
            <a:extLst>
              <a:ext uri="{FF2B5EF4-FFF2-40B4-BE49-F238E27FC236}">
                <a16:creationId xmlns:a16="http://schemas.microsoft.com/office/drawing/2014/main" id="{E122E486-788E-4A70-8C11-9A770EAC896F}"/>
              </a:ext>
            </a:extLst>
          </p:cNvPr>
          <p:cNvSpPr txBox="1"/>
          <p:nvPr/>
        </p:nvSpPr>
        <p:spPr>
          <a:xfrm>
            <a:off x="4520432" y="3874962"/>
            <a:ext cx="3127779" cy="369332"/>
          </a:xfrm>
          <a:prstGeom prst="rect">
            <a:avLst/>
          </a:prstGeom>
          <a:noFill/>
        </p:spPr>
        <p:txBody>
          <a:bodyPr wrap="none" rtlCol="0">
            <a:spAutoFit/>
          </a:bodyPr>
          <a:lstStyle/>
          <a:p>
            <a:pPr algn="just"/>
            <a:r>
              <a:rPr lang="he-IL" dirty="0"/>
              <a:t>טבלה של חבילות של משתמשים:</a:t>
            </a:r>
            <a:endParaRPr lang="en-GB" dirty="0"/>
          </a:p>
        </p:txBody>
      </p:sp>
      <p:sp>
        <p:nvSpPr>
          <p:cNvPr id="32" name="TextBox 31">
            <a:extLst>
              <a:ext uri="{FF2B5EF4-FFF2-40B4-BE49-F238E27FC236}">
                <a16:creationId xmlns:a16="http://schemas.microsoft.com/office/drawing/2014/main" id="{84C7FA29-770A-4633-A97B-2C02AC2426EA}"/>
              </a:ext>
            </a:extLst>
          </p:cNvPr>
          <p:cNvSpPr txBox="1"/>
          <p:nvPr/>
        </p:nvSpPr>
        <p:spPr>
          <a:xfrm>
            <a:off x="8438639" y="6168641"/>
            <a:ext cx="2804036" cy="738664"/>
          </a:xfrm>
          <a:prstGeom prst="rect">
            <a:avLst/>
          </a:prstGeom>
          <a:noFill/>
        </p:spPr>
        <p:txBody>
          <a:bodyPr wrap="none" rtlCol="0">
            <a:spAutoFit/>
          </a:bodyPr>
          <a:lstStyle/>
          <a:p>
            <a:pPr algn="r"/>
            <a:r>
              <a:rPr lang="he-IL" sz="1400" dirty="0"/>
              <a:t>שומרת את ההימור למשחק כלשהו</a:t>
            </a:r>
          </a:p>
          <a:p>
            <a:pPr algn="r"/>
            <a:r>
              <a:rPr lang="he-IL" sz="1400" dirty="0"/>
              <a:t>של שחקן וכוללת מי ינצח, מה התוצאה</a:t>
            </a:r>
          </a:p>
          <a:p>
            <a:pPr algn="r"/>
            <a:r>
              <a:rPr lang="he-IL" sz="1400" dirty="0"/>
              <a:t>ומי יבקיע.</a:t>
            </a:r>
          </a:p>
        </p:txBody>
      </p:sp>
      <p:sp>
        <p:nvSpPr>
          <p:cNvPr id="33" name="TextBox 32">
            <a:extLst>
              <a:ext uri="{FF2B5EF4-FFF2-40B4-BE49-F238E27FC236}">
                <a16:creationId xmlns:a16="http://schemas.microsoft.com/office/drawing/2014/main" id="{CDC73425-C15F-493A-B127-0F4786B178F3}"/>
              </a:ext>
            </a:extLst>
          </p:cNvPr>
          <p:cNvSpPr txBox="1"/>
          <p:nvPr/>
        </p:nvSpPr>
        <p:spPr>
          <a:xfrm>
            <a:off x="8883203" y="3602069"/>
            <a:ext cx="2292615" cy="369332"/>
          </a:xfrm>
          <a:prstGeom prst="rect">
            <a:avLst/>
          </a:prstGeom>
          <a:noFill/>
        </p:spPr>
        <p:txBody>
          <a:bodyPr wrap="none" rtlCol="0">
            <a:spAutoFit/>
          </a:bodyPr>
          <a:lstStyle/>
          <a:p>
            <a:pPr algn="just"/>
            <a:r>
              <a:rPr lang="he-IL" dirty="0"/>
              <a:t>טבלה של הימור משחק:</a:t>
            </a:r>
            <a:endParaRPr lang="en-GB" dirty="0"/>
          </a:p>
        </p:txBody>
      </p:sp>
      <p:grpSp>
        <p:nvGrpSpPr>
          <p:cNvPr id="34" name="Group 33">
            <a:extLst>
              <a:ext uri="{FF2B5EF4-FFF2-40B4-BE49-F238E27FC236}">
                <a16:creationId xmlns:a16="http://schemas.microsoft.com/office/drawing/2014/main" id="{133A8275-D568-47A1-B371-0F3ECA138E03}"/>
              </a:ext>
            </a:extLst>
          </p:cNvPr>
          <p:cNvGrpSpPr/>
          <p:nvPr/>
        </p:nvGrpSpPr>
        <p:grpSpPr>
          <a:xfrm>
            <a:off x="10110179" y="357493"/>
            <a:ext cx="1477818" cy="2534400"/>
            <a:chOff x="6182259" y="212977"/>
            <a:chExt cx="1477818" cy="2534400"/>
          </a:xfrm>
        </p:grpSpPr>
        <p:sp>
          <p:nvSpPr>
            <p:cNvPr id="35" name="Rectangle 34">
              <a:extLst>
                <a:ext uri="{FF2B5EF4-FFF2-40B4-BE49-F238E27FC236}">
                  <a16:creationId xmlns:a16="http://schemas.microsoft.com/office/drawing/2014/main" id="{B19EFC4E-9844-4F07-B5E9-360DEAFCAB3A}"/>
                </a:ext>
              </a:extLst>
            </p:cNvPr>
            <p:cNvSpPr/>
            <p:nvPr/>
          </p:nvSpPr>
          <p:spPr>
            <a:xfrm>
              <a:off x="6182259" y="263777"/>
              <a:ext cx="1477818" cy="2483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B5F4AEC1-57B2-4042-8C7B-ACA02B536478}"/>
                </a:ext>
              </a:extLst>
            </p:cNvPr>
            <p:cNvSpPr txBox="1"/>
            <p:nvPr/>
          </p:nvSpPr>
          <p:spPr>
            <a:xfrm>
              <a:off x="6558919" y="212977"/>
              <a:ext cx="724494" cy="461665"/>
            </a:xfrm>
            <a:prstGeom prst="rect">
              <a:avLst/>
            </a:prstGeom>
            <a:noFill/>
          </p:spPr>
          <p:txBody>
            <a:bodyPr wrap="none" rtlCol="0">
              <a:spAutoFit/>
            </a:bodyPr>
            <a:lstStyle/>
            <a:p>
              <a:r>
                <a:rPr lang="en-US" sz="2400" dirty="0"/>
                <a:t>card</a:t>
              </a:r>
              <a:endParaRPr lang="en-GB" sz="2400" dirty="0"/>
            </a:p>
          </p:txBody>
        </p:sp>
        <p:sp>
          <p:nvSpPr>
            <p:cNvPr id="37" name="TextBox 36">
              <a:extLst>
                <a:ext uri="{FF2B5EF4-FFF2-40B4-BE49-F238E27FC236}">
                  <a16:creationId xmlns:a16="http://schemas.microsoft.com/office/drawing/2014/main" id="{78A6E83E-2EDC-4217-8418-D3742C309D9D}"/>
                </a:ext>
              </a:extLst>
            </p:cNvPr>
            <p:cNvSpPr txBox="1"/>
            <p:nvPr/>
          </p:nvSpPr>
          <p:spPr>
            <a:xfrm>
              <a:off x="6214885" y="716052"/>
              <a:ext cx="1222451" cy="2031325"/>
            </a:xfrm>
            <a:prstGeom prst="rect">
              <a:avLst/>
            </a:prstGeom>
            <a:noFill/>
          </p:spPr>
          <p:txBody>
            <a:bodyPr wrap="none" rtlCol="0">
              <a:spAutoFit/>
            </a:bodyPr>
            <a:lstStyle/>
            <a:p>
              <a:pPr marL="285750" indent="-285750">
                <a:buFont typeface="Arial" panose="020B0604020202020204" pitchFamily="34" charset="0"/>
                <a:buChar char="•"/>
              </a:pPr>
              <a:r>
                <a:rPr lang="en-US" dirty="0"/>
                <a:t>cardID</a:t>
              </a:r>
            </a:p>
            <a:p>
              <a:pPr marL="285750" indent="-285750">
                <a:buFont typeface="Arial" panose="020B0604020202020204" pitchFamily="34" charset="0"/>
                <a:buChar char="•"/>
              </a:pPr>
              <a:r>
                <a:rPr lang="en-US" dirty="0"/>
                <a:t>type</a:t>
              </a:r>
            </a:p>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Img</a:t>
              </a:r>
            </a:p>
            <a:p>
              <a:pPr marL="285750" indent="-285750">
                <a:buFont typeface="Arial" panose="020B0604020202020204" pitchFamily="34" charset="0"/>
                <a:buChar char="•"/>
              </a:pPr>
              <a:r>
                <a:rPr lang="en-US" dirty="0"/>
                <a:t>Country</a:t>
              </a:r>
            </a:p>
            <a:p>
              <a:pPr marL="285750" indent="-285750">
                <a:buFont typeface="Arial" panose="020B0604020202020204" pitchFamily="34" charset="0"/>
                <a:buChar char="•"/>
              </a:pPr>
              <a:r>
                <a:rPr lang="en-US" dirty="0"/>
                <a:t>Club</a:t>
              </a:r>
            </a:p>
            <a:p>
              <a:pPr marL="285750" indent="-285750">
                <a:buFont typeface="Arial" panose="020B0604020202020204" pitchFamily="34" charset="0"/>
                <a:buChar char="•"/>
              </a:pPr>
              <a:r>
                <a:rPr lang="en-US" dirty="0"/>
                <a:t>rating</a:t>
              </a:r>
              <a:endParaRPr lang="en-GB" dirty="0"/>
            </a:p>
          </p:txBody>
        </p:sp>
        <p:cxnSp>
          <p:nvCxnSpPr>
            <p:cNvPr id="38" name="Straight Connector 37">
              <a:extLst>
                <a:ext uri="{FF2B5EF4-FFF2-40B4-BE49-F238E27FC236}">
                  <a16:creationId xmlns:a16="http://schemas.microsoft.com/office/drawing/2014/main" id="{31B96487-0568-4B30-8294-70FE328A4022}"/>
                </a:ext>
              </a:extLst>
            </p:cNvPr>
            <p:cNvCxnSpPr/>
            <p:nvPr/>
          </p:nvCxnSpPr>
          <p:spPr>
            <a:xfrm flipH="1">
              <a:off x="6320803" y="633232"/>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Graphic 38" descr="Key">
              <a:extLst>
                <a:ext uri="{FF2B5EF4-FFF2-40B4-BE49-F238E27FC236}">
                  <a16:creationId xmlns:a16="http://schemas.microsoft.com/office/drawing/2014/main" id="{1DA97F8A-6850-4847-A63F-CB08936696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4885" y="746301"/>
              <a:ext cx="300952" cy="300952"/>
            </a:xfrm>
            <a:prstGeom prst="rect">
              <a:avLst/>
            </a:prstGeom>
          </p:spPr>
        </p:pic>
      </p:grpSp>
      <p:grpSp>
        <p:nvGrpSpPr>
          <p:cNvPr id="41" name="Group 40">
            <a:extLst>
              <a:ext uri="{FF2B5EF4-FFF2-40B4-BE49-F238E27FC236}">
                <a16:creationId xmlns:a16="http://schemas.microsoft.com/office/drawing/2014/main" id="{C84B9A67-85E1-4765-BFD9-B9B107B55048}"/>
              </a:ext>
            </a:extLst>
          </p:cNvPr>
          <p:cNvGrpSpPr/>
          <p:nvPr/>
        </p:nvGrpSpPr>
        <p:grpSpPr>
          <a:xfrm>
            <a:off x="519378" y="4333111"/>
            <a:ext cx="2333512" cy="1677119"/>
            <a:chOff x="8827014" y="5887754"/>
            <a:chExt cx="2333512" cy="1677119"/>
          </a:xfrm>
        </p:grpSpPr>
        <p:sp>
          <p:nvSpPr>
            <p:cNvPr id="42" name="Rectangle 41">
              <a:extLst>
                <a:ext uri="{FF2B5EF4-FFF2-40B4-BE49-F238E27FC236}">
                  <a16:creationId xmlns:a16="http://schemas.microsoft.com/office/drawing/2014/main" id="{863FD01E-F7FD-4750-8ED5-B767D6C3EF4B}"/>
                </a:ext>
              </a:extLst>
            </p:cNvPr>
            <p:cNvSpPr/>
            <p:nvPr/>
          </p:nvSpPr>
          <p:spPr>
            <a:xfrm>
              <a:off x="8827014" y="5912268"/>
              <a:ext cx="2333512" cy="1614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TextBox 42">
              <a:extLst>
                <a:ext uri="{FF2B5EF4-FFF2-40B4-BE49-F238E27FC236}">
                  <a16:creationId xmlns:a16="http://schemas.microsoft.com/office/drawing/2014/main" id="{AA4850EE-EB9E-4DAF-882B-BE90D63EDBF6}"/>
                </a:ext>
              </a:extLst>
            </p:cNvPr>
            <p:cNvSpPr txBox="1"/>
            <p:nvPr/>
          </p:nvSpPr>
          <p:spPr>
            <a:xfrm>
              <a:off x="8990498" y="5887754"/>
              <a:ext cx="2016129" cy="461665"/>
            </a:xfrm>
            <a:prstGeom prst="rect">
              <a:avLst/>
            </a:prstGeom>
            <a:noFill/>
          </p:spPr>
          <p:txBody>
            <a:bodyPr wrap="none" rtlCol="0">
              <a:spAutoFit/>
            </a:bodyPr>
            <a:lstStyle/>
            <a:p>
              <a:r>
                <a:rPr lang="en-US" sz="2400" dirty="0"/>
                <a:t>Cardinventory</a:t>
              </a:r>
              <a:endParaRPr lang="en-GB" sz="2400" dirty="0"/>
            </a:p>
          </p:txBody>
        </p:sp>
        <p:sp>
          <p:nvSpPr>
            <p:cNvPr id="44" name="TextBox 43">
              <a:extLst>
                <a:ext uri="{FF2B5EF4-FFF2-40B4-BE49-F238E27FC236}">
                  <a16:creationId xmlns:a16="http://schemas.microsoft.com/office/drawing/2014/main" id="{6081F1CD-D575-41A7-95C1-E7B26F7E1214}"/>
                </a:ext>
              </a:extLst>
            </p:cNvPr>
            <p:cNvSpPr txBox="1"/>
            <p:nvPr/>
          </p:nvSpPr>
          <p:spPr>
            <a:xfrm>
              <a:off x="8859640" y="6364544"/>
              <a:ext cx="1412566" cy="1200329"/>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packID</a:t>
              </a:r>
            </a:p>
            <a:p>
              <a:pPr marL="285750" indent="-285750">
                <a:buFont typeface="Arial" panose="020B0604020202020204" pitchFamily="34" charset="0"/>
                <a:buChar char="•"/>
              </a:pPr>
              <a:r>
                <a:rPr lang="en-US" dirty="0"/>
                <a:t>amount</a:t>
              </a:r>
              <a:endParaRPr lang="en-GB" dirty="0"/>
            </a:p>
          </p:txBody>
        </p:sp>
        <p:cxnSp>
          <p:nvCxnSpPr>
            <p:cNvPr id="45" name="Straight Connector 44">
              <a:extLst>
                <a:ext uri="{FF2B5EF4-FFF2-40B4-BE49-F238E27FC236}">
                  <a16:creationId xmlns:a16="http://schemas.microsoft.com/office/drawing/2014/main" id="{E67AA5A9-3245-4BC0-8F20-6B43FD8241BE}"/>
                </a:ext>
              </a:extLst>
            </p:cNvPr>
            <p:cNvCxnSpPr>
              <a:cxnSpLocks/>
            </p:cNvCxnSpPr>
            <p:nvPr/>
          </p:nvCxnSpPr>
          <p:spPr>
            <a:xfrm flipH="1">
              <a:off x="8965560" y="6281724"/>
              <a:ext cx="2016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6" name="Graphic 45" descr="Key">
              <a:extLst>
                <a:ext uri="{FF2B5EF4-FFF2-40B4-BE49-F238E27FC236}">
                  <a16:creationId xmlns:a16="http://schemas.microsoft.com/office/drawing/2014/main" id="{AFE1A3B8-5EEF-4B28-B6B5-C979E16A85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9640" y="6394793"/>
              <a:ext cx="300952" cy="300952"/>
            </a:xfrm>
            <a:prstGeom prst="rect">
              <a:avLst/>
            </a:prstGeom>
          </p:spPr>
        </p:pic>
      </p:grpSp>
      <p:grpSp>
        <p:nvGrpSpPr>
          <p:cNvPr id="47" name="Group 46">
            <a:extLst>
              <a:ext uri="{FF2B5EF4-FFF2-40B4-BE49-F238E27FC236}">
                <a16:creationId xmlns:a16="http://schemas.microsoft.com/office/drawing/2014/main" id="{3EC7C34D-8F27-4AFD-BC5B-776D8C02A1DF}"/>
              </a:ext>
            </a:extLst>
          </p:cNvPr>
          <p:cNvGrpSpPr/>
          <p:nvPr/>
        </p:nvGrpSpPr>
        <p:grpSpPr>
          <a:xfrm>
            <a:off x="4945924" y="4334950"/>
            <a:ext cx="2333512" cy="1677119"/>
            <a:chOff x="8759232" y="3885581"/>
            <a:chExt cx="2333512" cy="1677119"/>
          </a:xfrm>
        </p:grpSpPr>
        <p:sp>
          <p:nvSpPr>
            <p:cNvPr id="48" name="Rectangle 47">
              <a:extLst>
                <a:ext uri="{FF2B5EF4-FFF2-40B4-BE49-F238E27FC236}">
                  <a16:creationId xmlns:a16="http://schemas.microsoft.com/office/drawing/2014/main" id="{7B0E0909-A8CD-4381-A17F-A2B4B6FF9B5D}"/>
                </a:ext>
              </a:extLst>
            </p:cNvPr>
            <p:cNvSpPr/>
            <p:nvPr/>
          </p:nvSpPr>
          <p:spPr>
            <a:xfrm>
              <a:off x="8759232" y="3910095"/>
              <a:ext cx="2333512" cy="158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TextBox 48">
              <a:extLst>
                <a:ext uri="{FF2B5EF4-FFF2-40B4-BE49-F238E27FC236}">
                  <a16:creationId xmlns:a16="http://schemas.microsoft.com/office/drawing/2014/main" id="{FB1B696D-2AF1-4395-B54A-29C7595FC750}"/>
                </a:ext>
              </a:extLst>
            </p:cNvPr>
            <p:cNvSpPr txBox="1"/>
            <p:nvPr/>
          </p:nvSpPr>
          <p:spPr>
            <a:xfrm>
              <a:off x="8922716" y="3885581"/>
              <a:ext cx="1949829" cy="461665"/>
            </a:xfrm>
            <a:prstGeom prst="rect">
              <a:avLst/>
            </a:prstGeom>
            <a:noFill/>
          </p:spPr>
          <p:txBody>
            <a:bodyPr wrap="none" rtlCol="0">
              <a:spAutoFit/>
            </a:bodyPr>
            <a:lstStyle/>
            <a:p>
              <a:r>
                <a:rPr lang="en-US" sz="2400" dirty="0"/>
                <a:t>packinventory</a:t>
              </a:r>
              <a:endParaRPr lang="en-GB" sz="2400" dirty="0"/>
            </a:p>
          </p:txBody>
        </p:sp>
        <p:sp>
          <p:nvSpPr>
            <p:cNvPr id="50" name="TextBox 49">
              <a:extLst>
                <a:ext uri="{FF2B5EF4-FFF2-40B4-BE49-F238E27FC236}">
                  <a16:creationId xmlns:a16="http://schemas.microsoft.com/office/drawing/2014/main" id="{5A8BA217-8457-4FB9-BB8E-C50694D36B86}"/>
                </a:ext>
              </a:extLst>
            </p:cNvPr>
            <p:cNvSpPr txBox="1"/>
            <p:nvPr/>
          </p:nvSpPr>
          <p:spPr>
            <a:xfrm>
              <a:off x="8791858" y="4362371"/>
              <a:ext cx="1412566" cy="1200329"/>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cardID</a:t>
              </a:r>
            </a:p>
            <a:p>
              <a:pPr marL="285750" indent="-285750">
                <a:buFont typeface="Arial" panose="020B0604020202020204" pitchFamily="34" charset="0"/>
                <a:buChar char="•"/>
              </a:pPr>
              <a:r>
                <a:rPr lang="en-US" dirty="0"/>
                <a:t>amount</a:t>
              </a:r>
              <a:endParaRPr lang="en-GB" dirty="0"/>
            </a:p>
          </p:txBody>
        </p:sp>
        <p:cxnSp>
          <p:nvCxnSpPr>
            <p:cNvPr id="51" name="Straight Connector 50">
              <a:extLst>
                <a:ext uri="{FF2B5EF4-FFF2-40B4-BE49-F238E27FC236}">
                  <a16:creationId xmlns:a16="http://schemas.microsoft.com/office/drawing/2014/main" id="{50F1A821-92A5-47C7-A7B1-44A60FFC227B}"/>
                </a:ext>
              </a:extLst>
            </p:cNvPr>
            <p:cNvCxnSpPr>
              <a:cxnSpLocks/>
            </p:cNvCxnSpPr>
            <p:nvPr/>
          </p:nvCxnSpPr>
          <p:spPr>
            <a:xfrm flipH="1">
              <a:off x="8897778" y="4279551"/>
              <a:ext cx="2016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2" name="Graphic 51" descr="Key">
              <a:extLst>
                <a:ext uri="{FF2B5EF4-FFF2-40B4-BE49-F238E27FC236}">
                  <a16:creationId xmlns:a16="http://schemas.microsoft.com/office/drawing/2014/main" id="{DB15C880-A669-4D0D-B647-364D777123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1858" y="4392620"/>
              <a:ext cx="300952" cy="300952"/>
            </a:xfrm>
            <a:prstGeom prst="rect">
              <a:avLst/>
            </a:prstGeom>
          </p:spPr>
        </p:pic>
      </p:grpSp>
      <p:grpSp>
        <p:nvGrpSpPr>
          <p:cNvPr id="53" name="Group 52">
            <a:extLst>
              <a:ext uri="{FF2B5EF4-FFF2-40B4-BE49-F238E27FC236}">
                <a16:creationId xmlns:a16="http://schemas.microsoft.com/office/drawing/2014/main" id="{0D0734DC-91E1-4B6D-AEC1-8D8BA1726DB8}"/>
              </a:ext>
            </a:extLst>
          </p:cNvPr>
          <p:cNvGrpSpPr/>
          <p:nvPr/>
        </p:nvGrpSpPr>
        <p:grpSpPr>
          <a:xfrm>
            <a:off x="9163788" y="3954697"/>
            <a:ext cx="1763624" cy="2257401"/>
            <a:chOff x="6511044" y="3167459"/>
            <a:chExt cx="1763624" cy="2257401"/>
          </a:xfrm>
        </p:grpSpPr>
        <p:sp>
          <p:nvSpPr>
            <p:cNvPr id="54" name="Rectangle 53">
              <a:extLst>
                <a:ext uri="{FF2B5EF4-FFF2-40B4-BE49-F238E27FC236}">
                  <a16:creationId xmlns:a16="http://schemas.microsoft.com/office/drawing/2014/main" id="{3D4ABFB1-E776-477E-A2E2-20CE7811BCAB}"/>
                </a:ext>
              </a:extLst>
            </p:cNvPr>
            <p:cNvSpPr/>
            <p:nvPr/>
          </p:nvSpPr>
          <p:spPr>
            <a:xfrm>
              <a:off x="6511044" y="3218259"/>
              <a:ext cx="1763624" cy="2206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FE9455D2-168D-4C52-BD43-A1FAF8FCA726}"/>
                </a:ext>
              </a:extLst>
            </p:cNvPr>
            <p:cNvSpPr txBox="1"/>
            <p:nvPr/>
          </p:nvSpPr>
          <p:spPr>
            <a:xfrm>
              <a:off x="6887704" y="3167459"/>
              <a:ext cx="721608" cy="461665"/>
            </a:xfrm>
            <a:prstGeom prst="rect">
              <a:avLst/>
            </a:prstGeom>
            <a:noFill/>
          </p:spPr>
          <p:txBody>
            <a:bodyPr wrap="none" rtlCol="0">
              <a:spAutoFit/>
            </a:bodyPr>
            <a:lstStyle/>
            <a:p>
              <a:r>
                <a:rPr lang="en-US" sz="2400" dirty="0"/>
                <a:t>bets</a:t>
              </a:r>
              <a:endParaRPr lang="en-GB" sz="2400" dirty="0"/>
            </a:p>
          </p:txBody>
        </p:sp>
        <p:sp>
          <p:nvSpPr>
            <p:cNvPr id="56" name="TextBox 55">
              <a:extLst>
                <a:ext uri="{FF2B5EF4-FFF2-40B4-BE49-F238E27FC236}">
                  <a16:creationId xmlns:a16="http://schemas.microsoft.com/office/drawing/2014/main" id="{E9D53516-E0D2-42F4-BAA1-379CF35E4A71}"/>
                </a:ext>
              </a:extLst>
            </p:cNvPr>
            <p:cNvSpPr txBox="1"/>
            <p:nvPr/>
          </p:nvSpPr>
          <p:spPr>
            <a:xfrm>
              <a:off x="6543670" y="3670534"/>
              <a:ext cx="1566647" cy="1754326"/>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gameID</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predwinner</a:t>
              </a:r>
            </a:p>
            <a:p>
              <a:pPr marL="285750" indent="-285750">
                <a:buFont typeface="Arial" panose="020B0604020202020204" pitchFamily="34" charset="0"/>
                <a:buChar char="•"/>
              </a:pPr>
              <a:r>
                <a:rPr lang="en-US" dirty="0"/>
                <a:t>predscore</a:t>
              </a:r>
            </a:p>
            <a:p>
              <a:pPr marL="285750" indent="-285750">
                <a:buFont typeface="Arial" panose="020B0604020202020204" pitchFamily="34" charset="0"/>
                <a:buChar char="•"/>
              </a:pPr>
              <a:r>
                <a:rPr lang="en-US" dirty="0"/>
                <a:t>predscorer</a:t>
              </a:r>
            </a:p>
          </p:txBody>
        </p:sp>
        <p:cxnSp>
          <p:nvCxnSpPr>
            <p:cNvPr id="57" name="Straight Connector 56">
              <a:extLst>
                <a:ext uri="{FF2B5EF4-FFF2-40B4-BE49-F238E27FC236}">
                  <a16:creationId xmlns:a16="http://schemas.microsoft.com/office/drawing/2014/main" id="{1B975028-70FA-4508-8B02-C0CA243D72C0}"/>
                </a:ext>
              </a:extLst>
            </p:cNvPr>
            <p:cNvCxnSpPr/>
            <p:nvPr/>
          </p:nvCxnSpPr>
          <p:spPr>
            <a:xfrm flipH="1">
              <a:off x="6649588" y="358771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Graphic 57" descr="Key">
              <a:extLst>
                <a:ext uri="{FF2B5EF4-FFF2-40B4-BE49-F238E27FC236}">
                  <a16:creationId xmlns:a16="http://schemas.microsoft.com/office/drawing/2014/main" id="{3DAE241C-72A6-4B7B-904C-2061A6AC40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3670" y="3700783"/>
              <a:ext cx="300952" cy="300952"/>
            </a:xfrm>
            <a:prstGeom prst="rect">
              <a:avLst/>
            </a:prstGeom>
          </p:spPr>
        </p:pic>
      </p:grpSp>
      <p:grpSp>
        <p:nvGrpSpPr>
          <p:cNvPr id="59" name="Group 58">
            <a:extLst>
              <a:ext uri="{FF2B5EF4-FFF2-40B4-BE49-F238E27FC236}">
                <a16:creationId xmlns:a16="http://schemas.microsoft.com/office/drawing/2014/main" id="{BBCC4083-F865-4F29-AEE9-FC225430F1E1}"/>
              </a:ext>
            </a:extLst>
          </p:cNvPr>
          <p:cNvGrpSpPr/>
          <p:nvPr/>
        </p:nvGrpSpPr>
        <p:grpSpPr>
          <a:xfrm>
            <a:off x="932082" y="365545"/>
            <a:ext cx="1763624" cy="1980403"/>
            <a:chOff x="8985460" y="188349"/>
            <a:chExt cx="1763624" cy="1980403"/>
          </a:xfrm>
        </p:grpSpPr>
        <p:sp>
          <p:nvSpPr>
            <p:cNvPr id="60" name="Rectangle 59">
              <a:extLst>
                <a:ext uri="{FF2B5EF4-FFF2-40B4-BE49-F238E27FC236}">
                  <a16:creationId xmlns:a16="http://schemas.microsoft.com/office/drawing/2014/main" id="{58B8E212-377F-4C41-8EDA-8D33CF689B18}"/>
                </a:ext>
              </a:extLst>
            </p:cNvPr>
            <p:cNvSpPr/>
            <p:nvPr/>
          </p:nvSpPr>
          <p:spPr>
            <a:xfrm>
              <a:off x="8985460" y="239149"/>
              <a:ext cx="1763624" cy="1929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TextBox 60">
              <a:extLst>
                <a:ext uri="{FF2B5EF4-FFF2-40B4-BE49-F238E27FC236}">
                  <a16:creationId xmlns:a16="http://schemas.microsoft.com/office/drawing/2014/main" id="{458867E6-A5DA-4C80-A16E-D6D3AE9E3EB6}"/>
                </a:ext>
              </a:extLst>
            </p:cNvPr>
            <p:cNvSpPr txBox="1"/>
            <p:nvPr/>
          </p:nvSpPr>
          <p:spPr>
            <a:xfrm>
              <a:off x="9362120" y="188349"/>
              <a:ext cx="869854" cy="461665"/>
            </a:xfrm>
            <a:prstGeom prst="rect">
              <a:avLst/>
            </a:prstGeom>
            <a:noFill/>
          </p:spPr>
          <p:txBody>
            <a:bodyPr wrap="none" rtlCol="0">
              <a:spAutoFit/>
            </a:bodyPr>
            <a:lstStyle/>
            <a:p>
              <a:r>
                <a:rPr lang="en-US" sz="2400" dirty="0"/>
                <a:t>game</a:t>
              </a:r>
              <a:endParaRPr lang="en-GB" sz="2400" dirty="0"/>
            </a:p>
          </p:txBody>
        </p:sp>
        <p:sp>
          <p:nvSpPr>
            <p:cNvPr id="62" name="TextBox 61">
              <a:extLst>
                <a:ext uri="{FF2B5EF4-FFF2-40B4-BE49-F238E27FC236}">
                  <a16:creationId xmlns:a16="http://schemas.microsoft.com/office/drawing/2014/main" id="{8E7F57DD-2707-4D86-9236-5A12126B0054}"/>
                </a:ext>
              </a:extLst>
            </p:cNvPr>
            <p:cNvSpPr txBox="1"/>
            <p:nvPr/>
          </p:nvSpPr>
          <p:spPr>
            <a:xfrm>
              <a:off x="9018086" y="691424"/>
              <a:ext cx="1648272" cy="1477328"/>
            </a:xfrm>
            <a:prstGeom prst="rect">
              <a:avLst/>
            </a:prstGeom>
            <a:noFill/>
          </p:spPr>
          <p:txBody>
            <a:bodyPr wrap="none" rtlCol="0">
              <a:spAutoFit/>
            </a:bodyPr>
            <a:lstStyle/>
            <a:p>
              <a:pPr marL="285750" indent="-285750">
                <a:buFont typeface="Arial" panose="020B0604020202020204" pitchFamily="34" charset="0"/>
                <a:buChar char="•"/>
              </a:pPr>
              <a:r>
                <a:rPr lang="en-US" dirty="0"/>
                <a:t>gameID</a:t>
              </a:r>
            </a:p>
            <a:p>
              <a:pPr marL="285750" indent="-285750">
                <a:buFont typeface="Arial" panose="020B0604020202020204" pitchFamily="34" charset="0"/>
                <a:buChar char="•"/>
              </a:pPr>
              <a:r>
                <a:rPr lang="en-US" dirty="0"/>
                <a:t>wteam</a:t>
              </a:r>
            </a:p>
            <a:p>
              <a:pPr marL="285750" indent="-285750">
                <a:buFont typeface="Arial" panose="020B0604020202020204" pitchFamily="34" charset="0"/>
                <a:buChar char="•"/>
              </a:pPr>
              <a:r>
                <a:rPr lang="en-US" dirty="0"/>
                <a:t>status</a:t>
              </a:r>
            </a:p>
            <a:p>
              <a:pPr marL="285750" indent="-285750">
                <a:buFont typeface="Arial" panose="020B0604020202020204" pitchFamily="34" charset="0"/>
                <a:buChar char="•"/>
              </a:pPr>
              <a:r>
                <a:rPr lang="en-US" dirty="0"/>
                <a:t>score</a:t>
              </a:r>
            </a:p>
            <a:p>
              <a:pPr marL="285750" indent="-285750">
                <a:buFont typeface="Arial" panose="020B0604020202020204" pitchFamily="34" charset="0"/>
                <a:buChar char="•"/>
              </a:pPr>
              <a:r>
                <a:rPr lang="en-US" dirty="0"/>
                <a:t>goalscoreres</a:t>
              </a:r>
            </a:p>
          </p:txBody>
        </p:sp>
        <p:cxnSp>
          <p:nvCxnSpPr>
            <p:cNvPr id="63" name="Straight Connector 62">
              <a:extLst>
                <a:ext uri="{FF2B5EF4-FFF2-40B4-BE49-F238E27FC236}">
                  <a16:creationId xmlns:a16="http://schemas.microsoft.com/office/drawing/2014/main" id="{4F802B93-8DB7-4396-B091-48F4DFBA146E}"/>
                </a:ext>
              </a:extLst>
            </p:cNvPr>
            <p:cNvCxnSpPr/>
            <p:nvPr/>
          </p:nvCxnSpPr>
          <p:spPr>
            <a:xfrm flipH="1">
              <a:off x="9124004" y="60860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Graphic 63" descr="Key">
              <a:extLst>
                <a:ext uri="{FF2B5EF4-FFF2-40B4-BE49-F238E27FC236}">
                  <a16:creationId xmlns:a16="http://schemas.microsoft.com/office/drawing/2014/main" id="{E2698A58-8556-4298-9D1A-223A02265C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8086" y="721673"/>
              <a:ext cx="300952" cy="300952"/>
            </a:xfrm>
            <a:prstGeom prst="rect">
              <a:avLst/>
            </a:prstGeom>
          </p:spPr>
        </p:pic>
      </p:grpSp>
      <p:sp>
        <p:nvSpPr>
          <p:cNvPr id="66" name="TextBox 65">
            <a:extLst>
              <a:ext uri="{FF2B5EF4-FFF2-40B4-BE49-F238E27FC236}">
                <a16:creationId xmlns:a16="http://schemas.microsoft.com/office/drawing/2014/main" id="{98C1C44C-7975-4D35-8F1E-4A87B48228D0}"/>
              </a:ext>
            </a:extLst>
          </p:cNvPr>
          <p:cNvSpPr txBox="1"/>
          <p:nvPr/>
        </p:nvSpPr>
        <p:spPr>
          <a:xfrm>
            <a:off x="134426" y="2502308"/>
            <a:ext cx="3052502" cy="523220"/>
          </a:xfrm>
          <a:prstGeom prst="rect">
            <a:avLst/>
          </a:prstGeom>
          <a:noFill/>
        </p:spPr>
        <p:txBody>
          <a:bodyPr wrap="none" rtlCol="0">
            <a:spAutoFit/>
          </a:bodyPr>
          <a:lstStyle/>
          <a:p>
            <a:pPr algn="r"/>
            <a:r>
              <a:rPr lang="he-IL" sz="1400" dirty="0"/>
              <a:t>שומרת את המשחקים שניתן להמר עליהם</a:t>
            </a:r>
          </a:p>
          <a:p>
            <a:pPr algn="r"/>
            <a:r>
              <a:rPr lang="he-IL" sz="1400" dirty="0"/>
              <a:t>וכוללת את התוצאה הסטטוס ומבקיעים </a:t>
            </a:r>
            <a:endParaRPr lang="en-GB" sz="1400" dirty="0"/>
          </a:p>
        </p:txBody>
      </p:sp>
      <p:sp>
        <p:nvSpPr>
          <p:cNvPr id="67" name="TextBox 66">
            <a:extLst>
              <a:ext uri="{FF2B5EF4-FFF2-40B4-BE49-F238E27FC236}">
                <a16:creationId xmlns:a16="http://schemas.microsoft.com/office/drawing/2014/main" id="{6E351A24-B914-478F-93A8-28DF9F07519B}"/>
              </a:ext>
            </a:extLst>
          </p:cNvPr>
          <p:cNvSpPr txBox="1"/>
          <p:nvPr/>
        </p:nvSpPr>
        <p:spPr>
          <a:xfrm>
            <a:off x="926427" y="100803"/>
            <a:ext cx="1717137" cy="369332"/>
          </a:xfrm>
          <a:prstGeom prst="rect">
            <a:avLst/>
          </a:prstGeom>
          <a:noFill/>
        </p:spPr>
        <p:txBody>
          <a:bodyPr wrap="none" rtlCol="0">
            <a:spAutoFit/>
          </a:bodyPr>
          <a:lstStyle/>
          <a:p>
            <a:pPr algn="just"/>
            <a:r>
              <a:rPr lang="he-IL" dirty="0"/>
              <a:t>טבלה של משחק:</a:t>
            </a:r>
            <a:endParaRPr lang="en-GB" dirty="0"/>
          </a:p>
        </p:txBody>
      </p:sp>
    </p:spTree>
    <p:extLst>
      <p:ext uri="{BB962C8B-B14F-4D97-AF65-F5344CB8AC3E}">
        <p14:creationId xmlns:p14="http://schemas.microsoft.com/office/powerpoint/2010/main" val="284707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7F2FBCA8-A23A-4F10-9EE2-62DA77DF4129}"/>
              </a:ext>
            </a:extLst>
          </p:cNvPr>
          <p:cNvGrpSpPr/>
          <p:nvPr/>
        </p:nvGrpSpPr>
        <p:grpSpPr>
          <a:xfrm>
            <a:off x="2918693" y="3616829"/>
            <a:ext cx="2333512" cy="1677119"/>
            <a:chOff x="8827014" y="5887754"/>
            <a:chExt cx="2333512" cy="1677119"/>
          </a:xfrm>
        </p:grpSpPr>
        <p:sp>
          <p:nvSpPr>
            <p:cNvPr id="21" name="Rectangle 20">
              <a:extLst>
                <a:ext uri="{FF2B5EF4-FFF2-40B4-BE49-F238E27FC236}">
                  <a16:creationId xmlns:a16="http://schemas.microsoft.com/office/drawing/2014/main" id="{35AC46CD-3238-4DB3-B756-100EC35F6F17}"/>
                </a:ext>
              </a:extLst>
            </p:cNvPr>
            <p:cNvSpPr/>
            <p:nvPr/>
          </p:nvSpPr>
          <p:spPr>
            <a:xfrm>
              <a:off x="8827014" y="5912268"/>
              <a:ext cx="2333512" cy="16142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082F00C8-021B-492A-91D7-374B1302D024}"/>
                </a:ext>
              </a:extLst>
            </p:cNvPr>
            <p:cNvSpPr txBox="1"/>
            <p:nvPr/>
          </p:nvSpPr>
          <p:spPr>
            <a:xfrm>
              <a:off x="8990498" y="5887754"/>
              <a:ext cx="2016129" cy="461665"/>
            </a:xfrm>
            <a:prstGeom prst="rect">
              <a:avLst/>
            </a:prstGeom>
            <a:noFill/>
          </p:spPr>
          <p:txBody>
            <a:bodyPr wrap="none" rtlCol="0">
              <a:spAutoFit/>
            </a:bodyPr>
            <a:lstStyle/>
            <a:p>
              <a:r>
                <a:rPr lang="en-US" sz="2400" dirty="0"/>
                <a:t>Cardinventory</a:t>
              </a:r>
              <a:endParaRPr lang="en-GB" sz="2400" dirty="0"/>
            </a:p>
          </p:txBody>
        </p:sp>
        <p:sp>
          <p:nvSpPr>
            <p:cNvPr id="23" name="TextBox 22">
              <a:extLst>
                <a:ext uri="{FF2B5EF4-FFF2-40B4-BE49-F238E27FC236}">
                  <a16:creationId xmlns:a16="http://schemas.microsoft.com/office/drawing/2014/main" id="{9ADDC538-A040-4614-AF25-7B88A9DEB49B}"/>
                </a:ext>
              </a:extLst>
            </p:cNvPr>
            <p:cNvSpPr txBox="1"/>
            <p:nvPr/>
          </p:nvSpPr>
          <p:spPr>
            <a:xfrm>
              <a:off x="8859640" y="6364544"/>
              <a:ext cx="1412566" cy="1200329"/>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packID</a:t>
              </a:r>
            </a:p>
            <a:p>
              <a:pPr marL="285750" indent="-285750">
                <a:buFont typeface="Arial" panose="020B0604020202020204" pitchFamily="34" charset="0"/>
                <a:buChar char="•"/>
              </a:pPr>
              <a:r>
                <a:rPr lang="en-US" dirty="0"/>
                <a:t>amount</a:t>
              </a:r>
              <a:endParaRPr lang="en-GB" dirty="0"/>
            </a:p>
          </p:txBody>
        </p:sp>
        <p:cxnSp>
          <p:nvCxnSpPr>
            <p:cNvPr id="24" name="Straight Connector 23">
              <a:extLst>
                <a:ext uri="{FF2B5EF4-FFF2-40B4-BE49-F238E27FC236}">
                  <a16:creationId xmlns:a16="http://schemas.microsoft.com/office/drawing/2014/main" id="{BDEE73EA-A950-44DE-AA1C-7B0D1D43B9C7}"/>
                </a:ext>
              </a:extLst>
            </p:cNvPr>
            <p:cNvCxnSpPr>
              <a:cxnSpLocks/>
            </p:cNvCxnSpPr>
            <p:nvPr/>
          </p:nvCxnSpPr>
          <p:spPr>
            <a:xfrm flipH="1">
              <a:off x="8965560" y="6281724"/>
              <a:ext cx="2016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5" name="Graphic 24" descr="Key">
              <a:extLst>
                <a:ext uri="{FF2B5EF4-FFF2-40B4-BE49-F238E27FC236}">
                  <a16:creationId xmlns:a16="http://schemas.microsoft.com/office/drawing/2014/main" id="{0A31E093-9D4E-4666-8F4C-35E0F08717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59640" y="6394793"/>
              <a:ext cx="300952" cy="300952"/>
            </a:xfrm>
            <a:prstGeom prst="rect">
              <a:avLst/>
            </a:prstGeom>
          </p:spPr>
        </p:pic>
      </p:grpSp>
      <p:grpSp>
        <p:nvGrpSpPr>
          <p:cNvPr id="47" name="Group 46">
            <a:extLst>
              <a:ext uri="{FF2B5EF4-FFF2-40B4-BE49-F238E27FC236}">
                <a16:creationId xmlns:a16="http://schemas.microsoft.com/office/drawing/2014/main" id="{37A741C8-28B5-40B2-94D7-E61F19545672}"/>
              </a:ext>
            </a:extLst>
          </p:cNvPr>
          <p:cNvGrpSpPr/>
          <p:nvPr/>
        </p:nvGrpSpPr>
        <p:grpSpPr>
          <a:xfrm>
            <a:off x="6091104" y="3633894"/>
            <a:ext cx="2333512" cy="1677119"/>
            <a:chOff x="8759232" y="3885581"/>
            <a:chExt cx="2333512" cy="1677119"/>
          </a:xfrm>
        </p:grpSpPr>
        <p:sp>
          <p:nvSpPr>
            <p:cNvPr id="28" name="Rectangle 27">
              <a:extLst>
                <a:ext uri="{FF2B5EF4-FFF2-40B4-BE49-F238E27FC236}">
                  <a16:creationId xmlns:a16="http://schemas.microsoft.com/office/drawing/2014/main" id="{81C4A8AF-1684-4FE1-8135-2E91DB9F383F}"/>
                </a:ext>
              </a:extLst>
            </p:cNvPr>
            <p:cNvSpPr/>
            <p:nvPr/>
          </p:nvSpPr>
          <p:spPr>
            <a:xfrm>
              <a:off x="8759232" y="3910095"/>
              <a:ext cx="2333512" cy="15898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TextBox 28">
              <a:extLst>
                <a:ext uri="{FF2B5EF4-FFF2-40B4-BE49-F238E27FC236}">
                  <a16:creationId xmlns:a16="http://schemas.microsoft.com/office/drawing/2014/main" id="{60907F04-4EB1-4D48-940E-5A1B8B82F69F}"/>
                </a:ext>
              </a:extLst>
            </p:cNvPr>
            <p:cNvSpPr txBox="1"/>
            <p:nvPr/>
          </p:nvSpPr>
          <p:spPr>
            <a:xfrm>
              <a:off x="8922716" y="3885581"/>
              <a:ext cx="1949829" cy="461665"/>
            </a:xfrm>
            <a:prstGeom prst="rect">
              <a:avLst/>
            </a:prstGeom>
            <a:noFill/>
          </p:spPr>
          <p:txBody>
            <a:bodyPr wrap="none" rtlCol="0">
              <a:spAutoFit/>
            </a:bodyPr>
            <a:lstStyle/>
            <a:p>
              <a:r>
                <a:rPr lang="en-US" sz="2400" dirty="0"/>
                <a:t>packinventory</a:t>
              </a:r>
              <a:endParaRPr lang="en-GB" sz="2400" dirty="0"/>
            </a:p>
          </p:txBody>
        </p:sp>
        <p:sp>
          <p:nvSpPr>
            <p:cNvPr id="30" name="TextBox 29">
              <a:extLst>
                <a:ext uri="{FF2B5EF4-FFF2-40B4-BE49-F238E27FC236}">
                  <a16:creationId xmlns:a16="http://schemas.microsoft.com/office/drawing/2014/main" id="{35478195-4C99-4DCF-9993-C865F7BBFC71}"/>
                </a:ext>
              </a:extLst>
            </p:cNvPr>
            <p:cNvSpPr txBox="1"/>
            <p:nvPr/>
          </p:nvSpPr>
          <p:spPr>
            <a:xfrm>
              <a:off x="8791858" y="4362371"/>
              <a:ext cx="1412566" cy="1200329"/>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cardID</a:t>
              </a:r>
            </a:p>
            <a:p>
              <a:pPr marL="285750" indent="-285750">
                <a:buFont typeface="Arial" panose="020B0604020202020204" pitchFamily="34" charset="0"/>
                <a:buChar char="•"/>
              </a:pPr>
              <a:r>
                <a:rPr lang="en-US" dirty="0"/>
                <a:t>amount</a:t>
              </a:r>
              <a:endParaRPr lang="en-GB" dirty="0"/>
            </a:p>
          </p:txBody>
        </p:sp>
        <p:cxnSp>
          <p:nvCxnSpPr>
            <p:cNvPr id="31" name="Straight Connector 30">
              <a:extLst>
                <a:ext uri="{FF2B5EF4-FFF2-40B4-BE49-F238E27FC236}">
                  <a16:creationId xmlns:a16="http://schemas.microsoft.com/office/drawing/2014/main" id="{24CDE0B0-7CD0-4B17-8AE3-56598DAFE740}"/>
                </a:ext>
              </a:extLst>
            </p:cNvPr>
            <p:cNvCxnSpPr>
              <a:cxnSpLocks/>
            </p:cNvCxnSpPr>
            <p:nvPr/>
          </p:nvCxnSpPr>
          <p:spPr>
            <a:xfrm flipH="1">
              <a:off x="8897778" y="4279551"/>
              <a:ext cx="20161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2" name="Graphic 31" descr="Key">
              <a:extLst>
                <a:ext uri="{FF2B5EF4-FFF2-40B4-BE49-F238E27FC236}">
                  <a16:creationId xmlns:a16="http://schemas.microsoft.com/office/drawing/2014/main" id="{2E871DFE-DACA-4F65-8D52-B57A61AFEC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1858" y="4392620"/>
              <a:ext cx="300952" cy="300952"/>
            </a:xfrm>
            <a:prstGeom prst="rect">
              <a:avLst/>
            </a:prstGeom>
          </p:spPr>
        </p:pic>
      </p:grpSp>
      <p:cxnSp>
        <p:nvCxnSpPr>
          <p:cNvPr id="55" name="Connector: Elbow 54">
            <a:extLst>
              <a:ext uri="{FF2B5EF4-FFF2-40B4-BE49-F238E27FC236}">
                <a16:creationId xmlns:a16="http://schemas.microsoft.com/office/drawing/2014/main" id="{0E80E906-D3B6-4A35-8457-D499DED13783}"/>
              </a:ext>
            </a:extLst>
          </p:cNvPr>
          <p:cNvCxnSpPr>
            <a:cxnSpLocks/>
          </p:cNvCxnSpPr>
          <p:nvPr/>
        </p:nvCxnSpPr>
        <p:spPr>
          <a:xfrm rot="16200000" flipH="1">
            <a:off x="812130" y="2345651"/>
            <a:ext cx="2827938" cy="1551478"/>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B6B3421-1AF6-4658-B6B9-54725880FFD5}"/>
              </a:ext>
            </a:extLst>
          </p:cNvPr>
          <p:cNvCxnSpPr>
            <a:cxnSpLocks/>
          </p:cNvCxnSpPr>
          <p:nvPr/>
        </p:nvCxnSpPr>
        <p:spPr>
          <a:xfrm rot="16200000" flipH="1">
            <a:off x="1981230" y="1232362"/>
            <a:ext cx="1423396" cy="2485136"/>
          </a:xfrm>
          <a:prstGeom prst="bent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113112E-FFAA-4985-8C89-6FAEB2189792}"/>
              </a:ext>
            </a:extLst>
          </p:cNvPr>
          <p:cNvSpPr/>
          <p:nvPr/>
        </p:nvSpPr>
        <p:spPr>
          <a:xfrm>
            <a:off x="674555" y="239149"/>
            <a:ext cx="1477818" cy="151476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2418F9BD-B6BB-4D44-ADD0-8BF0C68A3F69}"/>
              </a:ext>
            </a:extLst>
          </p:cNvPr>
          <p:cNvSpPr txBox="1"/>
          <p:nvPr/>
        </p:nvSpPr>
        <p:spPr>
          <a:xfrm>
            <a:off x="991938" y="229759"/>
            <a:ext cx="843051" cy="461665"/>
          </a:xfrm>
          <a:prstGeom prst="rect">
            <a:avLst/>
          </a:prstGeom>
          <a:noFill/>
        </p:spPr>
        <p:txBody>
          <a:bodyPr wrap="none" rtlCol="0">
            <a:spAutoFit/>
          </a:bodyPr>
          <a:lstStyle/>
          <a:p>
            <a:r>
              <a:rPr lang="en-US" sz="2400" dirty="0"/>
              <a:t>users</a:t>
            </a:r>
            <a:endParaRPr lang="en-GB" sz="2400" dirty="0"/>
          </a:p>
        </p:txBody>
      </p:sp>
      <p:sp>
        <p:nvSpPr>
          <p:cNvPr id="6" name="TextBox 5">
            <a:extLst>
              <a:ext uri="{FF2B5EF4-FFF2-40B4-BE49-F238E27FC236}">
                <a16:creationId xmlns:a16="http://schemas.microsoft.com/office/drawing/2014/main" id="{E94B0071-B5B5-4E1E-9838-6D175757BE9D}"/>
              </a:ext>
            </a:extLst>
          </p:cNvPr>
          <p:cNvSpPr txBox="1"/>
          <p:nvPr/>
        </p:nvSpPr>
        <p:spPr>
          <a:xfrm>
            <a:off x="707181" y="691424"/>
            <a:ext cx="1412566" cy="923330"/>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password</a:t>
            </a:r>
            <a:endParaRPr lang="en-GB" dirty="0"/>
          </a:p>
        </p:txBody>
      </p:sp>
      <p:cxnSp>
        <p:nvCxnSpPr>
          <p:cNvPr id="8" name="Straight Connector 7">
            <a:extLst>
              <a:ext uri="{FF2B5EF4-FFF2-40B4-BE49-F238E27FC236}">
                <a16:creationId xmlns:a16="http://schemas.microsoft.com/office/drawing/2014/main" id="{C896B206-12E8-427E-9FD3-EF66BB893703}"/>
              </a:ext>
            </a:extLst>
          </p:cNvPr>
          <p:cNvCxnSpPr/>
          <p:nvPr/>
        </p:nvCxnSpPr>
        <p:spPr>
          <a:xfrm flipH="1">
            <a:off x="813099" y="60860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Key">
            <a:extLst>
              <a:ext uri="{FF2B5EF4-FFF2-40B4-BE49-F238E27FC236}">
                <a16:creationId xmlns:a16="http://schemas.microsoft.com/office/drawing/2014/main" id="{5935A7F2-FFC5-491A-B1BF-0F0C38B6E2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181" y="721673"/>
            <a:ext cx="300952" cy="300952"/>
          </a:xfrm>
          <a:prstGeom prst="rect">
            <a:avLst/>
          </a:prstGeom>
        </p:spPr>
      </p:pic>
      <p:grpSp>
        <p:nvGrpSpPr>
          <p:cNvPr id="44" name="Group 43">
            <a:extLst>
              <a:ext uri="{FF2B5EF4-FFF2-40B4-BE49-F238E27FC236}">
                <a16:creationId xmlns:a16="http://schemas.microsoft.com/office/drawing/2014/main" id="{D7B7CEE2-F2BC-49CE-8FD5-84387D886EAB}"/>
              </a:ext>
            </a:extLst>
          </p:cNvPr>
          <p:cNvGrpSpPr/>
          <p:nvPr/>
        </p:nvGrpSpPr>
        <p:grpSpPr>
          <a:xfrm>
            <a:off x="6160322" y="165940"/>
            <a:ext cx="1477818" cy="2534400"/>
            <a:chOff x="6182259" y="212977"/>
            <a:chExt cx="1477818" cy="2534400"/>
          </a:xfrm>
        </p:grpSpPr>
        <p:sp>
          <p:nvSpPr>
            <p:cNvPr id="11" name="Rectangle 10">
              <a:extLst>
                <a:ext uri="{FF2B5EF4-FFF2-40B4-BE49-F238E27FC236}">
                  <a16:creationId xmlns:a16="http://schemas.microsoft.com/office/drawing/2014/main" id="{8DC374FA-4C3E-4BC4-BFA2-181D60B9C2B9}"/>
                </a:ext>
              </a:extLst>
            </p:cNvPr>
            <p:cNvSpPr/>
            <p:nvPr/>
          </p:nvSpPr>
          <p:spPr>
            <a:xfrm>
              <a:off x="6182259" y="263777"/>
              <a:ext cx="1477818" cy="24836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A5C37C97-0444-426A-B82E-C9EC5C71B6EC}"/>
                </a:ext>
              </a:extLst>
            </p:cNvPr>
            <p:cNvSpPr txBox="1"/>
            <p:nvPr/>
          </p:nvSpPr>
          <p:spPr>
            <a:xfrm>
              <a:off x="6558919" y="212977"/>
              <a:ext cx="724494" cy="461665"/>
            </a:xfrm>
            <a:prstGeom prst="rect">
              <a:avLst/>
            </a:prstGeom>
            <a:noFill/>
          </p:spPr>
          <p:txBody>
            <a:bodyPr wrap="none" rtlCol="0">
              <a:spAutoFit/>
            </a:bodyPr>
            <a:lstStyle/>
            <a:p>
              <a:r>
                <a:rPr lang="en-US" sz="2400" dirty="0"/>
                <a:t>card</a:t>
              </a:r>
              <a:endParaRPr lang="en-GB" sz="2400" dirty="0"/>
            </a:p>
          </p:txBody>
        </p:sp>
        <p:sp>
          <p:nvSpPr>
            <p:cNvPr id="13" name="TextBox 12">
              <a:extLst>
                <a:ext uri="{FF2B5EF4-FFF2-40B4-BE49-F238E27FC236}">
                  <a16:creationId xmlns:a16="http://schemas.microsoft.com/office/drawing/2014/main" id="{51742124-730A-4BB7-AB8D-4F5464D68BC4}"/>
                </a:ext>
              </a:extLst>
            </p:cNvPr>
            <p:cNvSpPr txBox="1"/>
            <p:nvPr/>
          </p:nvSpPr>
          <p:spPr>
            <a:xfrm>
              <a:off x="6214885" y="716052"/>
              <a:ext cx="1222451" cy="2031325"/>
            </a:xfrm>
            <a:prstGeom prst="rect">
              <a:avLst/>
            </a:prstGeom>
            <a:noFill/>
          </p:spPr>
          <p:txBody>
            <a:bodyPr wrap="none" rtlCol="0">
              <a:spAutoFit/>
            </a:bodyPr>
            <a:lstStyle/>
            <a:p>
              <a:pPr marL="285750" indent="-285750">
                <a:buFont typeface="Arial" panose="020B0604020202020204" pitchFamily="34" charset="0"/>
                <a:buChar char="•"/>
              </a:pPr>
              <a:r>
                <a:rPr lang="en-US" dirty="0"/>
                <a:t>cardID</a:t>
              </a:r>
            </a:p>
            <a:p>
              <a:pPr marL="285750" indent="-285750">
                <a:buFont typeface="Arial" panose="020B0604020202020204" pitchFamily="34" charset="0"/>
                <a:buChar char="•"/>
              </a:pPr>
              <a:r>
                <a:rPr lang="en-US" dirty="0"/>
                <a:t>type</a:t>
              </a:r>
            </a:p>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Img</a:t>
              </a:r>
            </a:p>
            <a:p>
              <a:pPr marL="285750" indent="-285750">
                <a:buFont typeface="Arial" panose="020B0604020202020204" pitchFamily="34" charset="0"/>
                <a:buChar char="•"/>
              </a:pPr>
              <a:r>
                <a:rPr lang="en-US" dirty="0"/>
                <a:t>Country</a:t>
              </a:r>
            </a:p>
            <a:p>
              <a:pPr marL="285750" indent="-285750">
                <a:buFont typeface="Arial" panose="020B0604020202020204" pitchFamily="34" charset="0"/>
                <a:buChar char="•"/>
              </a:pPr>
              <a:r>
                <a:rPr lang="en-US" dirty="0"/>
                <a:t>Club</a:t>
              </a:r>
            </a:p>
            <a:p>
              <a:pPr marL="285750" indent="-285750">
                <a:buFont typeface="Arial" panose="020B0604020202020204" pitchFamily="34" charset="0"/>
                <a:buChar char="•"/>
              </a:pPr>
              <a:r>
                <a:rPr lang="en-US" dirty="0"/>
                <a:t>rating</a:t>
              </a:r>
              <a:endParaRPr lang="en-GB" dirty="0"/>
            </a:p>
          </p:txBody>
        </p:sp>
        <p:cxnSp>
          <p:nvCxnSpPr>
            <p:cNvPr id="14" name="Straight Connector 13">
              <a:extLst>
                <a:ext uri="{FF2B5EF4-FFF2-40B4-BE49-F238E27FC236}">
                  <a16:creationId xmlns:a16="http://schemas.microsoft.com/office/drawing/2014/main" id="{01ABE0A8-4995-4418-9FE9-227C247A6149}"/>
                </a:ext>
              </a:extLst>
            </p:cNvPr>
            <p:cNvCxnSpPr/>
            <p:nvPr/>
          </p:nvCxnSpPr>
          <p:spPr>
            <a:xfrm flipH="1">
              <a:off x="6320803" y="633232"/>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5" name="Graphic 14" descr="Key">
              <a:extLst>
                <a:ext uri="{FF2B5EF4-FFF2-40B4-BE49-F238E27FC236}">
                  <a16:creationId xmlns:a16="http://schemas.microsoft.com/office/drawing/2014/main" id="{03B85318-AEE5-49F7-8F7F-645C5350A8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4885" y="746301"/>
              <a:ext cx="300952" cy="300952"/>
            </a:xfrm>
            <a:prstGeom prst="rect">
              <a:avLst/>
            </a:prstGeom>
          </p:spPr>
        </p:pic>
      </p:grpSp>
      <p:grpSp>
        <p:nvGrpSpPr>
          <p:cNvPr id="43" name="Group 42">
            <a:extLst>
              <a:ext uri="{FF2B5EF4-FFF2-40B4-BE49-F238E27FC236}">
                <a16:creationId xmlns:a16="http://schemas.microsoft.com/office/drawing/2014/main" id="{369E4877-2A83-4E00-A6C2-9B01F48619D4}"/>
              </a:ext>
            </a:extLst>
          </p:cNvPr>
          <p:cNvGrpSpPr/>
          <p:nvPr/>
        </p:nvGrpSpPr>
        <p:grpSpPr>
          <a:xfrm>
            <a:off x="3109468" y="177652"/>
            <a:ext cx="1796250" cy="2257401"/>
            <a:chOff x="2617627" y="178959"/>
            <a:chExt cx="1796250" cy="2257401"/>
          </a:xfrm>
        </p:grpSpPr>
        <p:sp>
          <p:nvSpPr>
            <p:cNvPr id="16" name="Rectangle 15">
              <a:extLst>
                <a:ext uri="{FF2B5EF4-FFF2-40B4-BE49-F238E27FC236}">
                  <a16:creationId xmlns:a16="http://schemas.microsoft.com/office/drawing/2014/main" id="{22F7FEBA-82B3-401E-A35E-DB19AEB88660}"/>
                </a:ext>
              </a:extLst>
            </p:cNvPr>
            <p:cNvSpPr/>
            <p:nvPr/>
          </p:nvSpPr>
          <p:spPr>
            <a:xfrm>
              <a:off x="2617627" y="228226"/>
              <a:ext cx="1763624" cy="2206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extBox 16">
              <a:extLst>
                <a:ext uri="{FF2B5EF4-FFF2-40B4-BE49-F238E27FC236}">
                  <a16:creationId xmlns:a16="http://schemas.microsoft.com/office/drawing/2014/main" id="{5045406F-FC07-477A-8657-626C0256E9BB}"/>
                </a:ext>
              </a:extLst>
            </p:cNvPr>
            <p:cNvSpPr txBox="1"/>
            <p:nvPr/>
          </p:nvSpPr>
          <p:spPr>
            <a:xfrm>
              <a:off x="2994287" y="178959"/>
              <a:ext cx="763351" cy="461665"/>
            </a:xfrm>
            <a:prstGeom prst="rect">
              <a:avLst/>
            </a:prstGeom>
            <a:noFill/>
          </p:spPr>
          <p:txBody>
            <a:bodyPr wrap="none" rtlCol="0">
              <a:spAutoFit/>
            </a:bodyPr>
            <a:lstStyle/>
            <a:p>
              <a:r>
                <a:rPr lang="en-US" sz="2400" dirty="0"/>
                <a:t>pack</a:t>
              </a:r>
              <a:endParaRPr lang="en-GB" sz="2400" dirty="0"/>
            </a:p>
          </p:txBody>
        </p:sp>
        <p:sp>
          <p:nvSpPr>
            <p:cNvPr id="18" name="TextBox 17">
              <a:extLst>
                <a:ext uri="{FF2B5EF4-FFF2-40B4-BE49-F238E27FC236}">
                  <a16:creationId xmlns:a16="http://schemas.microsoft.com/office/drawing/2014/main" id="{0249A5C2-55BD-49C6-AA5D-0137661A7F83}"/>
                </a:ext>
              </a:extLst>
            </p:cNvPr>
            <p:cNvSpPr txBox="1"/>
            <p:nvPr/>
          </p:nvSpPr>
          <p:spPr>
            <a:xfrm>
              <a:off x="2650253" y="682034"/>
              <a:ext cx="1763624" cy="1754326"/>
            </a:xfrm>
            <a:prstGeom prst="rect">
              <a:avLst/>
            </a:prstGeom>
            <a:noFill/>
          </p:spPr>
          <p:txBody>
            <a:bodyPr wrap="none" rtlCol="0">
              <a:spAutoFit/>
            </a:bodyPr>
            <a:lstStyle/>
            <a:p>
              <a:pPr marL="285750" indent="-285750">
                <a:buFont typeface="Arial" panose="020B0604020202020204" pitchFamily="34" charset="0"/>
                <a:buChar char="•"/>
              </a:pPr>
              <a:r>
                <a:rPr lang="en-US" dirty="0"/>
                <a:t>packID</a:t>
              </a:r>
            </a:p>
            <a:p>
              <a:pPr marL="285750" indent="-285750">
                <a:buFont typeface="Arial" panose="020B0604020202020204" pitchFamily="34" charset="0"/>
                <a:buChar char="•"/>
              </a:pPr>
              <a:r>
                <a:rPr lang="en-US" dirty="0"/>
                <a:t>Name</a:t>
              </a:r>
            </a:p>
            <a:p>
              <a:pPr marL="285750" indent="-285750">
                <a:buFont typeface="Arial" panose="020B0604020202020204" pitchFamily="34" charset="0"/>
                <a:buChar char="•"/>
              </a:pPr>
              <a:r>
                <a:rPr lang="en-US" dirty="0"/>
                <a:t>bronzeodds</a:t>
              </a:r>
            </a:p>
            <a:p>
              <a:pPr marL="285750" indent="-285750">
                <a:buFont typeface="Arial" panose="020B0604020202020204" pitchFamily="34" charset="0"/>
                <a:buChar char="•"/>
              </a:pPr>
              <a:r>
                <a:rPr lang="en-US" dirty="0"/>
                <a:t>silverodds</a:t>
              </a:r>
            </a:p>
            <a:p>
              <a:pPr marL="285750" indent="-285750">
                <a:buFont typeface="Arial" panose="020B0604020202020204" pitchFamily="34" charset="0"/>
                <a:buChar char="•"/>
              </a:pPr>
              <a:r>
                <a:rPr lang="en-US" dirty="0"/>
                <a:t>goldodds</a:t>
              </a:r>
            </a:p>
            <a:p>
              <a:pPr marL="285750" indent="-285750">
                <a:buFont typeface="Arial" panose="020B0604020202020204" pitchFamily="34" charset="0"/>
                <a:buChar char="•"/>
              </a:pPr>
              <a:r>
                <a:rPr lang="en-US" dirty="0"/>
                <a:t>diamondodds</a:t>
              </a:r>
              <a:endParaRPr lang="en-GB" dirty="0"/>
            </a:p>
          </p:txBody>
        </p:sp>
        <p:cxnSp>
          <p:nvCxnSpPr>
            <p:cNvPr id="19" name="Straight Connector 18">
              <a:extLst>
                <a:ext uri="{FF2B5EF4-FFF2-40B4-BE49-F238E27FC236}">
                  <a16:creationId xmlns:a16="http://schemas.microsoft.com/office/drawing/2014/main" id="{8A40CA4B-DA70-4E39-988E-2D9EC476EA49}"/>
                </a:ext>
              </a:extLst>
            </p:cNvPr>
            <p:cNvCxnSpPr/>
            <p:nvPr/>
          </p:nvCxnSpPr>
          <p:spPr>
            <a:xfrm flipH="1">
              <a:off x="2756171" y="59921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 name="Graphic 19" descr="Key">
              <a:extLst>
                <a:ext uri="{FF2B5EF4-FFF2-40B4-BE49-F238E27FC236}">
                  <a16:creationId xmlns:a16="http://schemas.microsoft.com/office/drawing/2014/main" id="{200F16D3-C730-4900-95B5-695C85E748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0253" y="712283"/>
              <a:ext cx="300952" cy="300952"/>
            </a:xfrm>
            <a:prstGeom prst="rect">
              <a:avLst/>
            </a:prstGeom>
          </p:spPr>
        </p:pic>
      </p:grpSp>
      <p:grpSp>
        <p:nvGrpSpPr>
          <p:cNvPr id="46" name="Group 45">
            <a:extLst>
              <a:ext uri="{FF2B5EF4-FFF2-40B4-BE49-F238E27FC236}">
                <a16:creationId xmlns:a16="http://schemas.microsoft.com/office/drawing/2014/main" id="{CB119610-5D56-4E5D-A6E5-B832635A38B8}"/>
              </a:ext>
            </a:extLst>
          </p:cNvPr>
          <p:cNvGrpSpPr/>
          <p:nvPr/>
        </p:nvGrpSpPr>
        <p:grpSpPr>
          <a:xfrm>
            <a:off x="9867272" y="3279261"/>
            <a:ext cx="1763624" cy="2257401"/>
            <a:chOff x="6511044" y="3167459"/>
            <a:chExt cx="1763624" cy="2257401"/>
          </a:xfrm>
        </p:grpSpPr>
        <p:sp>
          <p:nvSpPr>
            <p:cNvPr id="33" name="Rectangle 32">
              <a:extLst>
                <a:ext uri="{FF2B5EF4-FFF2-40B4-BE49-F238E27FC236}">
                  <a16:creationId xmlns:a16="http://schemas.microsoft.com/office/drawing/2014/main" id="{23265F1E-E663-4697-8D6D-561700101EC9}"/>
                </a:ext>
              </a:extLst>
            </p:cNvPr>
            <p:cNvSpPr/>
            <p:nvPr/>
          </p:nvSpPr>
          <p:spPr>
            <a:xfrm>
              <a:off x="6511044" y="3218259"/>
              <a:ext cx="1763624" cy="2206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TextBox 33">
              <a:extLst>
                <a:ext uri="{FF2B5EF4-FFF2-40B4-BE49-F238E27FC236}">
                  <a16:creationId xmlns:a16="http://schemas.microsoft.com/office/drawing/2014/main" id="{BDFD4C58-FD0C-4D3E-9FB5-D59B410425B6}"/>
                </a:ext>
              </a:extLst>
            </p:cNvPr>
            <p:cNvSpPr txBox="1"/>
            <p:nvPr/>
          </p:nvSpPr>
          <p:spPr>
            <a:xfrm>
              <a:off x="6887704" y="3167459"/>
              <a:ext cx="721608" cy="461665"/>
            </a:xfrm>
            <a:prstGeom prst="rect">
              <a:avLst/>
            </a:prstGeom>
            <a:noFill/>
          </p:spPr>
          <p:txBody>
            <a:bodyPr wrap="none" rtlCol="0">
              <a:spAutoFit/>
            </a:bodyPr>
            <a:lstStyle/>
            <a:p>
              <a:r>
                <a:rPr lang="en-US" sz="2400" dirty="0"/>
                <a:t>bets</a:t>
              </a:r>
              <a:endParaRPr lang="en-GB" sz="2400" dirty="0"/>
            </a:p>
          </p:txBody>
        </p:sp>
        <p:sp>
          <p:nvSpPr>
            <p:cNvPr id="35" name="TextBox 34">
              <a:extLst>
                <a:ext uri="{FF2B5EF4-FFF2-40B4-BE49-F238E27FC236}">
                  <a16:creationId xmlns:a16="http://schemas.microsoft.com/office/drawing/2014/main" id="{898702C2-F8FC-464F-8D54-9603F5EAB5D1}"/>
                </a:ext>
              </a:extLst>
            </p:cNvPr>
            <p:cNvSpPr txBox="1"/>
            <p:nvPr/>
          </p:nvSpPr>
          <p:spPr>
            <a:xfrm>
              <a:off x="6543670" y="3670534"/>
              <a:ext cx="1566647" cy="1754326"/>
            </a:xfrm>
            <a:prstGeom prst="rect">
              <a:avLst/>
            </a:prstGeom>
            <a:noFill/>
          </p:spPr>
          <p:txBody>
            <a:bodyPr wrap="none" rtlCol="0">
              <a:spAutoFit/>
            </a:bodyPr>
            <a:lstStyle/>
            <a:p>
              <a:pPr marL="285750" indent="-285750">
                <a:buFont typeface="Arial" panose="020B0604020202020204" pitchFamily="34" charset="0"/>
                <a:buChar char="•"/>
              </a:pPr>
              <a:r>
                <a:rPr lang="en-US" dirty="0"/>
                <a:t>auto num</a:t>
              </a:r>
            </a:p>
            <a:p>
              <a:pPr marL="285750" indent="-285750">
                <a:buFont typeface="Arial" panose="020B0604020202020204" pitchFamily="34" charset="0"/>
                <a:buChar char="•"/>
              </a:pPr>
              <a:r>
                <a:rPr lang="en-US" dirty="0"/>
                <a:t>gameID</a:t>
              </a:r>
            </a:p>
            <a:p>
              <a:pPr marL="285750" indent="-285750">
                <a:buFont typeface="Arial" panose="020B0604020202020204" pitchFamily="34" charset="0"/>
                <a:buChar char="•"/>
              </a:pPr>
              <a:r>
                <a:rPr lang="en-US" dirty="0"/>
                <a:t>username</a:t>
              </a:r>
            </a:p>
            <a:p>
              <a:pPr marL="285750" indent="-285750">
                <a:buFont typeface="Arial" panose="020B0604020202020204" pitchFamily="34" charset="0"/>
                <a:buChar char="•"/>
              </a:pPr>
              <a:r>
                <a:rPr lang="en-US" dirty="0"/>
                <a:t>predwinner</a:t>
              </a:r>
            </a:p>
            <a:p>
              <a:pPr marL="285750" indent="-285750">
                <a:buFont typeface="Arial" panose="020B0604020202020204" pitchFamily="34" charset="0"/>
                <a:buChar char="•"/>
              </a:pPr>
              <a:r>
                <a:rPr lang="en-US" dirty="0"/>
                <a:t>predscore</a:t>
              </a:r>
            </a:p>
            <a:p>
              <a:pPr marL="285750" indent="-285750">
                <a:buFont typeface="Arial" panose="020B0604020202020204" pitchFamily="34" charset="0"/>
                <a:buChar char="•"/>
              </a:pPr>
              <a:r>
                <a:rPr lang="en-US" dirty="0"/>
                <a:t>predscorer</a:t>
              </a:r>
            </a:p>
          </p:txBody>
        </p:sp>
        <p:cxnSp>
          <p:nvCxnSpPr>
            <p:cNvPr id="36" name="Straight Connector 35">
              <a:extLst>
                <a:ext uri="{FF2B5EF4-FFF2-40B4-BE49-F238E27FC236}">
                  <a16:creationId xmlns:a16="http://schemas.microsoft.com/office/drawing/2014/main" id="{16A54441-0CD8-4007-B2C0-8647DE92C7F4}"/>
                </a:ext>
              </a:extLst>
            </p:cNvPr>
            <p:cNvCxnSpPr/>
            <p:nvPr/>
          </p:nvCxnSpPr>
          <p:spPr>
            <a:xfrm flipH="1">
              <a:off x="6649588" y="358771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7" name="Graphic 36" descr="Key">
              <a:extLst>
                <a:ext uri="{FF2B5EF4-FFF2-40B4-BE49-F238E27FC236}">
                  <a16:creationId xmlns:a16="http://schemas.microsoft.com/office/drawing/2014/main" id="{C4C589CD-8730-4826-9743-9BE1D29E4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3670" y="3700783"/>
              <a:ext cx="300952" cy="300952"/>
            </a:xfrm>
            <a:prstGeom prst="rect">
              <a:avLst/>
            </a:prstGeom>
          </p:spPr>
        </p:pic>
      </p:grpSp>
      <p:grpSp>
        <p:nvGrpSpPr>
          <p:cNvPr id="45" name="Group 44">
            <a:extLst>
              <a:ext uri="{FF2B5EF4-FFF2-40B4-BE49-F238E27FC236}">
                <a16:creationId xmlns:a16="http://schemas.microsoft.com/office/drawing/2014/main" id="{CDDC11CD-DE94-4324-87EB-50CB52EE608D}"/>
              </a:ext>
            </a:extLst>
          </p:cNvPr>
          <p:cNvGrpSpPr/>
          <p:nvPr/>
        </p:nvGrpSpPr>
        <p:grpSpPr>
          <a:xfrm>
            <a:off x="8985460" y="188349"/>
            <a:ext cx="1763624" cy="2257401"/>
            <a:chOff x="8985460" y="188349"/>
            <a:chExt cx="1763624" cy="2257401"/>
          </a:xfrm>
        </p:grpSpPr>
        <p:sp>
          <p:nvSpPr>
            <p:cNvPr id="38" name="Rectangle 37">
              <a:extLst>
                <a:ext uri="{FF2B5EF4-FFF2-40B4-BE49-F238E27FC236}">
                  <a16:creationId xmlns:a16="http://schemas.microsoft.com/office/drawing/2014/main" id="{6E36A03A-7EBB-4994-9723-3EFA7F7EA607}"/>
                </a:ext>
              </a:extLst>
            </p:cNvPr>
            <p:cNvSpPr/>
            <p:nvPr/>
          </p:nvSpPr>
          <p:spPr>
            <a:xfrm>
              <a:off x="8985460" y="239149"/>
              <a:ext cx="1763624" cy="22066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TextBox 38">
              <a:extLst>
                <a:ext uri="{FF2B5EF4-FFF2-40B4-BE49-F238E27FC236}">
                  <a16:creationId xmlns:a16="http://schemas.microsoft.com/office/drawing/2014/main" id="{58861E68-9F69-468E-98FE-A51DEFB8D079}"/>
                </a:ext>
              </a:extLst>
            </p:cNvPr>
            <p:cNvSpPr txBox="1"/>
            <p:nvPr/>
          </p:nvSpPr>
          <p:spPr>
            <a:xfrm>
              <a:off x="9362120" y="188349"/>
              <a:ext cx="869854" cy="461665"/>
            </a:xfrm>
            <a:prstGeom prst="rect">
              <a:avLst/>
            </a:prstGeom>
            <a:noFill/>
          </p:spPr>
          <p:txBody>
            <a:bodyPr wrap="none" rtlCol="0">
              <a:spAutoFit/>
            </a:bodyPr>
            <a:lstStyle/>
            <a:p>
              <a:r>
                <a:rPr lang="en-US" sz="2400" dirty="0"/>
                <a:t>game</a:t>
              </a:r>
              <a:endParaRPr lang="en-GB" sz="2400" dirty="0"/>
            </a:p>
          </p:txBody>
        </p:sp>
        <p:sp>
          <p:nvSpPr>
            <p:cNvPr id="40" name="TextBox 39">
              <a:extLst>
                <a:ext uri="{FF2B5EF4-FFF2-40B4-BE49-F238E27FC236}">
                  <a16:creationId xmlns:a16="http://schemas.microsoft.com/office/drawing/2014/main" id="{A3E29F8C-8794-4CB0-99A7-B68B3E1B23C6}"/>
                </a:ext>
              </a:extLst>
            </p:cNvPr>
            <p:cNvSpPr txBox="1"/>
            <p:nvPr/>
          </p:nvSpPr>
          <p:spPr>
            <a:xfrm>
              <a:off x="9018086" y="691424"/>
              <a:ext cx="1648272" cy="1477328"/>
            </a:xfrm>
            <a:prstGeom prst="rect">
              <a:avLst/>
            </a:prstGeom>
            <a:noFill/>
          </p:spPr>
          <p:txBody>
            <a:bodyPr wrap="none" rtlCol="0">
              <a:spAutoFit/>
            </a:bodyPr>
            <a:lstStyle/>
            <a:p>
              <a:pPr marL="285750" indent="-285750">
                <a:buFont typeface="Arial" panose="020B0604020202020204" pitchFamily="34" charset="0"/>
                <a:buChar char="•"/>
              </a:pPr>
              <a:r>
                <a:rPr lang="en-US" dirty="0"/>
                <a:t>gameID</a:t>
              </a:r>
            </a:p>
            <a:p>
              <a:pPr marL="285750" indent="-285750">
                <a:buFont typeface="Arial" panose="020B0604020202020204" pitchFamily="34" charset="0"/>
                <a:buChar char="•"/>
              </a:pPr>
              <a:r>
                <a:rPr lang="en-US" dirty="0"/>
                <a:t>wteam</a:t>
              </a:r>
            </a:p>
            <a:p>
              <a:pPr marL="285750" indent="-285750">
                <a:buFont typeface="Arial" panose="020B0604020202020204" pitchFamily="34" charset="0"/>
                <a:buChar char="•"/>
              </a:pPr>
              <a:r>
                <a:rPr lang="en-US" dirty="0"/>
                <a:t>status</a:t>
              </a:r>
            </a:p>
            <a:p>
              <a:pPr marL="285750" indent="-285750">
                <a:buFont typeface="Arial" panose="020B0604020202020204" pitchFamily="34" charset="0"/>
                <a:buChar char="•"/>
              </a:pPr>
              <a:r>
                <a:rPr lang="en-US" dirty="0"/>
                <a:t>score</a:t>
              </a:r>
            </a:p>
            <a:p>
              <a:pPr marL="285750" indent="-285750">
                <a:buFont typeface="Arial" panose="020B0604020202020204" pitchFamily="34" charset="0"/>
                <a:buChar char="•"/>
              </a:pPr>
              <a:r>
                <a:rPr lang="en-US" dirty="0"/>
                <a:t>goalscoreres</a:t>
              </a:r>
            </a:p>
          </p:txBody>
        </p:sp>
        <p:cxnSp>
          <p:nvCxnSpPr>
            <p:cNvPr id="41" name="Straight Connector 40">
              <a:extLst>
                <a:ext uri="{FF2B5EF4-FFF2-40B4-BE49-F238E27FC236}">
                  <a16:creationId xmlns:a16="http://schemas.microsoft.com/office/drawing/2014/main" id="{95964C33-E089-4731-8C1D-BCEFCB9CA3FF}"/>
                </a:ext>
              </a:extLst>
            </p:cNvPr>
            <p:cNvCxnSpPr/>
            <p:nvPr/>
          </p:nvCxnSpPr>
          <p:spPr>
            <a:xfrm flipH="1">
              <a:off x="9124004" y="608604"/>
              <a:ext cx="12007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2" name="Graphic 41" descr="Key">
              <a:extLst>
                <a:ext uri="{FF2B5EF4-FFF2-40B4-BE49-F238E27FC236}">
                  <a16:creationId xmlns:a16="http://schemas.microsoft.com/office/drawing/2014/main" id="{2F111904-4F21-4D96-8AFC-3AAF4F0B4B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8086" y="721673"/>
              <a:ext cx="300952" cy="300952"/>
            </a:xfrm>
            <a:prstGeom prst="rect">
              <a:avLst/>
            </a:prstGeom>
          </p:spPr>
        </p:pic>
      </p:grpSp>
      <p:cxnSp>
        <p:nvCxnSpPr>
          <p:cNvPr id="68" name="Connector: Elbow 67">
            <a:extLst>
              <a:ext uri="{FF2B5EF4-FFF2-40B4-BE49-F238E27FC236}">
                <a16:creationId xmlns:a16="http://schemas.microsoft.com/office/drawing/2014/main" id="{21B6FA8D-486B-452A-A721-5877BC7DD599}"/>
              </a:ext>
            </a:extLst>
          </p:cNvPr>
          <p:cNvCxnSpPr>
            <a:cxnSpLocks/>
          </p:cNvCxnSpPr>
          <p:nvPr/>
        </p:nvCxnSpPr>
        <p:spPr>
          <a:xfrm>
            <a:off x="3898600" y="3186779"/>
            <a:ext cx="2261722" cy="1357512"/>
          </a:xfrm>
          <a:prstGeom prst="bentConnector3">
            <a:avLst>
              <a:gd name="adj1" fmla="val 781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A9C3D68-E1CC-419E-81C0-A28C57F76E68}"/>
              </a:ext>
            </a:extLst>
          </p:cNvPr>
          <p:cNvCxnSpPr/>
          <p:nvPr/>
        </p:nvCxnSpPr>
        <p:spPr>
          <a:xfrm>
            <a:off x="5643418" y="3186628"/>
            <a:ext cx="1856175"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17E7B01-45C8-4068-9F05-100558C663B9}"/>
              </a:ext>
            </a:extLst>
          </p:cNvPr>
          <p:cNvCxnSpPr>
            <a:cxnSpLocks/>
          </p:cNvCxnSpPr>
          <p:nvPr/>
        </p:nvCxnSpPr>
        <p:spPr>
          <a:xfrm>
            <a:off x="7380174" y="3186478"/>
            <a:ext cx="2575653" cy="1308171"/>
          </a:xfrm>
          <a:prstGeom prst="bentConnector3">
            <a:avLst>
              <a:gd name="adj1" fmla="val 6506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B500A5A2-7015-4DBD-BCD3-1DFE8A4DE4C6}"/>
              </a:ext>
            </a:extLst>
          </p:cNvPr>
          <p:cNvCxnSpPr>
            <a:cxnSpLocks/>
            <a:stCxn id="18" idx="2"/>
          </p:cNvCxnSpPr>
          <p:nvPr/>
        </p:nvCxnSpPr>
        <p:spPr>
          <a:xfrm rot="5400000">
            <a:off x="2954281" y="1793944"/>
            <a:ext cx="428517" cy="1710735"/>
          </a:xfrm>
          <a:prstGeom prst="bentConnector2">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A6911D-6334-4610-8605-53EFFF41CFE5}"/>
              </a:ext>
            </a:extLst>
          </p:cNvPr>
          <p:cNvCxnSpPr>
            <a:cxnSpLocks/>
          </p:cNvCxnSpPr>
          <p:nvPr/>
        </p:nvCxnSpPr>
        <p:spPr>
          <a:xfrm>
            <a:off x="2305000" y="2863570"/>
            <a:ext cx="8172" cy="19578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E6A608C-3F64-4137-9B2A-73FFFDB60B99}"/>
              </a:ext>
            </a:extLst>
          </p:cNvPr>
          <p:cNvCxnSpPr>
            <a:cxnSpLocks/>
          </p:cNvCxnSpPr>
          <p:nvPr/>
        </p:nvCxnSpPr>
        <p:spPr>
          <a:xfrm>
            <a:off x="2313172" y="4821384"/>
            <a:ext cx="6794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A16C86B-CE11-49BC-88BF-1DBC1800A0E6}"/>
              </a:ext>
            </a:extLst>
          </p:cNvPr>
          <p:cNvCxnSpPr>
            <a:cxnSpLocks/>
          </p:cNvCxnSpPr>
          <p:nvPr/>
        </p:nvCxnSpPr>
        <p:spPr>
          <a:xfrm rot="10800000" flipV="1">
            <a:off x="5450203" y="2700340"/>
            <a:ext cx="1449979" cy="168264"/>
          </a:xfrm>
          <a:prstGeom prst="bentConnector3">
            <a:avLst>
              <a:gd name="adj1" fmla="val 2225"/>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1352D84-3BE7-4B8F-B25B-676869A54328}"/>
              </a:ext>
            </a:extLst>
          </p:cNvPr>
          <p:cNvCxnSpPr>
            <a:cxnSpLocks/>
          </p:cNvCxnSpPr>
          <p:nvPr/>
        </p:nvCxnSpPr>
        <p:spPr>
          <a:xfrm>
            <a:off x="5450202" y="2868754"/>
            <a:ext cx="26890" cy="1987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DC58C3A-A0CF-4D8D-9DA8-04C2CFDB2264}"/>
              </a:ext>
            </a:extLst>
          </p:cNvPr>
          <p:cNvCxnSpPr>
            <a:cxnSpLocks/>
          </p:cNvCxnSpPr>
          <p:nvPr/>
        </p:nvCxnSpPr>
        <p:spPr>
          <a:xfrm>
            <a:off x="5477092" y="4855764"/>
            <a:ext cx="69810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2653D6D-808F-4FEC-8832-86A14496A760}"/>
              </a:ext>
            </a:extLst>
          </p:cNvPr>
          <p:cNvCxnSpPr>
            <a:cxnSpLocks/>
          </p:cNvCxnSpPr>
          <p:nvPr/>
        </p:nvCxnSpPr>
        <p:spPr>
          <a:xfrm rot="10800000" flipV="1">
            <a:off x="8775443" y="2452985"/>
            <a:ext cx="1139711" cy="410291"/>
          </a:xfrm>
          <a:prstGeom prst="bentConnector3">
            <a:avLst>
              <a:gd name="adj1" fmla="val -246"/>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A929DE1-6EBF-4213-8AED-CB1C174583E0}"/>
              </a:ext>
            </a:extLst>
          </p:cNvPr>
          <p:cNvCxnSpPr>
            <a:cxnSpLocks/>
          </p:cNvCxnSpPr>
          <p:nvPr/>
        </p:nvCxnSpPr>
        <p:spPr>
          <a:xfrm>
            <a:off x="8769489" y="2869460"/>
            <a:ext cx="15189" cy="136949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271232E-2F6F-4BC2-B103-C8FD73322D4A}"/>
              </a:ext>
            </a:extLst>
          </p:cNvPr>
          <p:cNvCxnSpPr>
            <a:cxnSpLocks/>
          </p:cNvCxnSpPr>
          <p:nvPr/>
        </p:nvCxnSpPr>
        <p:spPr>
          <a:xfrm>
            <a:off x="8775442" y="4238953"/>
            <a:ext cx="1139710"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A52E937-FFFA-423D-9C3C-3408D85E6EE3}"/>
              </a:ext>
            </a:extLst>
          </p:cNvPr>
          <p:cNvSpPr/>
          <p:nvPr/>
        </p:nvSpPr>
        <p:spPr>
          <a:xfrm>
            <a:off x="10276877" y="366428"/>
            <a:ext cx="262254" cy="11983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97036534-01A8-4C19-BB4C-E5FE1FEDFB1E}"/>
              </a:ext>
            </a:extLst>
          </p:cNvPr>
          <p:cNvSpPr/>
          <p:nvPr/>
        </p:nvSpPr>
        <p:spPr>
          <a:xfrm>
            <a:off x="7240612" y="341548"/>
            <a:ext cx="262254" cy="11983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9F8C6D93-E189-45AE-85BE-E6CEF241C470}"/>
              </a:ext>
            </a:extLst>
          </p:cNvPr>
          <p:cNvSpPr/>
          <p:nvPr/>
        </p:nvSpPr>
        <p:spPr>
          <a:xfrm>
            <a:off x="4369061" y="360471"/>
            <a:ext cx="262254" cy="1198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CF37FAE2-812A-431A-9457-FC1FA79D0287}"/>
              </a:ext>
            </a:extLst>
          </p:cNvPr>
          <p:cNvSpPr/>
          <p:nvPr/>
        </p:nvSpPr>
        <p:spPr>
          <a:xfrm>
            <a:off x="1779007" y="426347"/>
            <a:ext cx="262254" cy="11983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091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able&#10;&#10;Description automatically generated">
            <a:extLst>
              <a:ext uri="{FF2B5EF4-FFF2-40B4-BE49-F238E27FC236}">
                <a16:creationId xmlns:a16="http://schemas.microsoft.com/office/drawing/2014/main" id="{47FA2AB4-78CE-4E97-9B16-2BB8412C6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543" y="844843"/>
            <a:ext cx="4948332" cy="3902647"/>
          </a:xfrm>
          <a:prstGeom prst="rect">
            <a:avLst/>
          </a:prstGeom>
        </p:spPr>
      </p:pic>
      <p:pic>
        <p:nvPicPr>
          <p:cNvPr id="7" name="Picture 6" descr="Table&#10;&#10;Description automatically generated">
            <a:extLst>
              <a:ext uri="{FF2B5EF4-FFF2-40B4-BE49-F238E27FC236}">
                <a16:creationId xmlns:a16="http://schemas.microsoft.com/office/drawing/2014/main" id="{68584403-D138-4A08-98A0-AFBEAFF73B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206" y="1283221"/>
            <a:ext cx="6463251" cy="1330670"/>
          </a:xfrm>
          <a:prstGeom prst="rect">
            <a:avLst/>
          </a:prstGeom>
        </p:spPr>
      </p:pic>
      <p:sp>
        <p:nvSpPr>
          <p:cNvPr id="8" name="TextBox 7">
            <a:extLst>
              <a:ext uri="{FF2B5EF4-FFF2-40B4-BE49-F238E27FC236}">
                <a16:creationId xmlns:a16="http://schemas.microsoft.com/office/drawing/2014/main" id="{7B786351-3B95-400F-BF09-A77AE7B95C29}"/>
              </a:ext>
            </a:extLst>
          </p:cNvPr>
          <p:cNvSpPr txBox="1"/>
          <p:nvPr/>
        </p:nvSpPr>
        <p:spPr>
          <a:xfrm>
            <a:off x="10095345" y="1579224"/>
            <a:ext cx="652743" cy="369332"/>
          </a:xfrm>
          <a:prstGeom prst="rect">
            <a:avLst/>
          </a:prstGeom>
          <a:noFill/>
        </p:spPr>
        <p:txBody>
          <a:bodyPr wrap="none" rtlCol="0">
            <a:spAutoFit/>
          </a:bodyPr>
          <a:lstStyle/>
          <a:p>
            <a:r>
              <a:rPr lang="en-US" dirty="0"/>
              <a:t>1234</a:t>
            </a:r>
            <a:endParaRPr lang="en-GB" dirty="0"/>
          </a:p>
        </p:txBody>
      </p:sp>
      <p:sp>
        <p:nvSpPr>
          <p:cNvPr id="9" name="TextBox 8">
            <a:extLst>
              <a:ext uri="{FF2B5EF4-FFF2-40B4-BE49-F238E27FC236}">
                <a16:creationId xmlns:a16="http://schemas.microsoft.com/office/drawing/2014/main" id="{EEB5626A-30AD-4748-B5F9-B34E2AF12D01}"/>
              </a:ext>
            </a:extLst>
          </p:cNvPr>
          <p:cNvSpPr txBox="1"/>
          <p:nvPr/>
        </p:nvSpPr>
        <p:spPr>
          <a:xfrm>
            <a:off x="9978325" y="1911891"/>
            <a:ext cx="886781" cy="369332"/>
          </a:xfrm>
          <a:prstGeom prst="rect">
            <a:avLst/>
          </a:prstGeom>
          <a:noFill/>
        </p:spPr>
        <p:txBody>
          <a:bodyPr wrap="none" rtlCol="0">
            <a:spAutoFit/>
          </a:bodyPr>
          <a:lstStyle/>
          <a:p>
            <a:r>
              <a:rPr lang="en-US" dirty="0"/>
              <a:t>123456</a:t>
            </a:r>
            <a:endParaRPr lang="en-GB" dirty="0"/>
          </a:p>
        </p:txBody>
      </p:sp>
      <p:sp>
        <p:nvSpPr>
          <p:cNvPr id="10" name="TextBox 9">
            <a:extLst>
              <a:ext uri="{FF2B5EF4-FFF2-40B4-BE49-F238E27FC236}">
                <a16:creationId xmlns:a16="http://schemas.microsoft.com/office/drawing/2014/main" id="{31797E3D-31B6-4EC7-B33B-1733F3BED488}"/>
              </a:ext>
            </a:extLst>
          </p:cNvPr>
          <p:cNvSpPr txBox="1"/>
          <p:nvPr/>
        </p:nvSpPr>
        <p:spPr>
          <a:xfrm>
            <a:off x="3749964" y="75402"/>
            <a:ext cx="3130344" cy="769441"/>
          </a:xfrm>
          <a:prstGeom prst="rect">
            <a:avLst/>
          </a:prstGeom>
          <a:noFill/>
        </p:spPr>
        <p:txBody>
          <a:bodyPr wrap="none" rtlCol="0">
            <a:spAutoFit/>
          </a:bodyPr>
          <a:lstStyle/>
          <a:p>
            <a:r>
              <a:rPr lang="en-US" sz="4400" dirty="0"/>
              <a:t>Login system</a:t>
            </a:r>
            <a:endParaRPr lang="en-GB" sz="4400" dirty="0"/>
          </a:p>
        </p:txBody>
      </p:sp>
    </p:spTree>
    <p:extLst>
      <p:ext uri="{BB962C8B-B14F-4D97-AF65-F5344CB8AC3E}">
        <p14:creationId xmlns:p14="http://schemas.microsoft.com/office/powerpoint/2010/main" val="120825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sktop 2020.12.09 - 11.40.44.02_Trim">
            <a:hlinkClick r:id="" action="ppaction://media"/>
            <a:extLst>
              <a:ext uri="{FF2B5EF4-FFF2-40B4-BE49-F238E27FC236}">
                <a16:creationId xmlns:a16="http://schemas.microsoft.com/office/drawing/2014/main" id="{B812D20E-C72A-43DD-BB5D-8FA1415DC2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1" cy="6858000"/>
          </a:xfrm>
          <a:prstGeom prst="rect">
            <a:avLst/>
          </a:prstGeom>
        </p:spPr>
      </p:pic>
      <p:sp>
        <p:nvSpPr>
          <p:cNvPr id="5" name="TextBox 4">
            <a:extLst>
              <a:ext uri="{FF2B5EF4-FFF2-40B4-BE49-F238E27FC236}">
                <a16:creationId xmlns:a16="http://schemas.microsoft.com/office/drawing/2014/main" id="{0D870F5A-41A1-46ED-879E-696A8A2E4ECD}"/>
              </a:ext>
            </a:extLst>
          </p:cNvPr>
          <p:cNvSpPr txBox="1"/>
          <p:nvPr/>
        </p:nvSpPr>
        <p:spPr>
          <a:xfrm>
            <a:off x="6308437" y="103111"/>
            <a:ext cx="3276731" cy="769441"/>
          </a:xfrm>
          <a:prstGeom prst="rect">
            <a:avLst/>
          </a:prstGeom>
          <a:noFill/>
        </p:spPr>
        <p:txBody>
          <a:bodyPr wrap="none" rtlCol="0">
            <a:spAutoFit/>
          </a:bodyPr>
          <a:lstStyle/>
          <a:p>
            <a:r>
              <a:rPr lang="en-US" sz="4400" dirty="0"/>
              <a:t>Web scraping</a:t>
            </a:r>
            <a:endParaRPr lang="en-GB" sz="4400" dirty="0"/>
          </a:p>
        </p:txBody>
      </p:sp>
    </p:spTree>
    <p:extLst>
      <p:ext uri="{BB962C8B-B14F-4D97-AF65-F5344CB8AC3E}">
        <p14:creationId xmlns:p14="http://schemas.microsoft.com/office/powerpoint/2010/main" val="314184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DA60C7-40DF-41DD-8FDC-E6C72A8AE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3511" y="0"/>
            <a:ext cx="7318489" cy="6858000"/>
          </a:xfrm>
          <a:prstGeom prst="rect">
            <a:avLst/>
          </a:prstGeom>
        </p:spPr>
      </p:pic>
      <p:pic>
        <p:nvPicPr>
          <p:cNvPr id="6" name="Picture 5">
            <a:extLst>
              <a:ext uri="{FF2B5EF4-FFF2-40B4-BE49-F238E27FC236}">
                <a16:creationId xmlns:a16="http://schemas.microsoft.com/office/drawing/2014/main" id="{1711E747-0A48-4A01-8A63-16B4AC803053}"/>
              </a:ext>
            </a:extLst>
          </p:cNvPr>
          <p:cNvPicPr>
            <a:picLocks noChangeAspect="1"/>
          </p:cNvPicPr>
          <p:nvPr/>
        </p:nvPicPr>
        <p:blipFill>
          <a:blip r:embed="rId3"/>
          <a:stretch>
            <a:fillRect/>
          </a:stretch>
        </p:blipFill>
        <p:spPr>
          <a:xfrm>
            <a:off x="310938" y="1714345"/>
            <a:ext cx="4562573" cy="5143655"/>
          </a:xfrm>
          <a:prstGeom prst="rect">
            <a:avLst/>
          </a:prstGeom>
        </p:spPr>
      </p:pic>
      <p:sp>
        <p:nvSpPr>
          <p:cNvPr id="7" name="TextBox 6">
            <a:extLst>
              <a:ext uri="{FF2B5EF4-FFF2-40B4-BE49-F238E27FC236}">
                <a16:creationId xmlns:a16="http://schemas.microsoft.com/office/drawing/2014/main" id="{BE09D884-BA22-410F-88BE-380A5A9968C9}"/>
              </a:ext>
            </a:extLst>
          </p:cNvPr>
          <p:cNvSpPr txBox="1"/>
          <p:nvPr/>
        </p:nvSpPr>
        <p:spPr>
          <a:xfrm>
            <a:off x="1293091" y="87731"/>
            <a:ext cx="2320572" cy="769441"/>
          </a:xfrm>
          <a:prstGeom prst="rect">
            <a:avLst/>
          </a:prstGeom>
          <a:noFill/>
        </p:spPr>
        <p:txBody>
          <a:bodyPr wrap="none" rtlCol="0">
            <a:spAutoFit/>
          </a:bodyPr>
          <a:lstStyle/>
          <a:p>
            <a:r>
              <a:rPr lang="en-US" sz="4400" dirty="0"/>
              <a:t>Database</a:t>
            </a:r>
            <a:endParaRPr lang="en-GB" sz="4400" dirty="0"/>
          </a:p>
        </p:txBody>
      </p:sp>
    </p:spTree>
    <p:extLst>
      <p:ext uri="{BB962C8B-B14F-4D97-AF65-F5344CB8AC3E}">
        <p14:creationId xmlns:p14="http://schemas.microsoft.com/office/powerpoint/2010/main" val="1324036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F47FDE-C17B-4276-A185-8135E6DC69C4}"/>
              </a:ext>
            </a:extLst>
          </p:cNvPr>
          <p:cNvPicPr>
            <a:picLocks noChangeAspect="1"/>
          </p:cNvPicPr>
          <p:nvPr/>
        </p:nvPicPr>
        <p:blipFill rotWithShape="1">
          <a:blip r:embed="rId3">
            <a:extLst>
              <a:ext uri="{28A0092B-C50C-407E-A947-70E740481C1C}">
                <a14:useLocalDpi xmlns:a14="http://schemas.microsoft.com/office/drawing/2010/main" val="0"/>
              </a:ext>
            </a:extLst>
          </a:blip>
          <a:srcRect l="8986" t="93004" r="50227" b="1"/>
          <a:stretch/>
        </p:blipFill>
        <p:spPr>
          <a:xfrm>
            <a:off x="0" y="2449199"/>
            <a:ext cx="12192000" cy="1959602"/>
          </a:xfrm>
          <a:prstGeom prst="rect">
            <a:avLst/>
          </a:prstGeom>
        </p:spPr>
      </p:pic>
      <p:sp>
        <p:nvSpPr>
          <p:cNvPr id="6" name="Freeform: Shape 5">
            <a:extLst>
              <a:ext uri="{FF2B5EF4-FFF2-40B4-BE49-F238E27FC236}">
                <a16:creationId xmlns:a16="http://schemas.microsoft.com/office/drawing/2014/main" id="{E7092541-3DB8-4235-AEF9-33F8701EB407}"/>
              </a:ext>
            </a:extLst>
          </p:cNvPr>
          <p:cNvSpPr/>
          <p:nvPr/>
        </p:nvSpPr>
        <p:spPr>
          <a:xfrm>
            <a:off x="-70177" y="3789384"/>
            <a:ext cx="1693494" cy="727197"/>
          </a:xfrm>
          <a:custGeom>
            <a:avLst/>
            <a:gdLst>
              <a:gd name="connsiteX0" fmla="*/ 320511 w 2217266"/>
              <a:gd name="connsiteY0" fmla="*/ 47134 h 952108"/>
              <a:gd name="connsiteX1" fmla="*/ 461913 w 2217266"/>
              <a:gd name="connsiteY1" fmla="*/ 28281 h 952108"/>
              <a:gd name="connsiteX2" fmla="*/ 509047 w 2217266"/>
              <a:gd name="connsiteY2" fmla="*/ 18854 h 952108"/>
              <a:gd name="connsiteX3" fmla="*/ 612742 w 2217266"/>
              <a:gd name="connsiteY3" fmla="*/ 9427 h 952108"/>
              <a:gd name="connsiteX4" fmla="*/ 678730 w 2217266"/>
              <a:gd name="connsiteY4" fmla="*/ 0 h 952108"/>
              <a:gd name="connsiteX5" fmla="*/ 961534 w 2217266"/>
              <a:gd name="connsiteY5" fmla="*/ 9427 h 952108"/>
              <a:gd name="connsiteX6" fmla="*/ 1131216 w 2217266"/>
              <a:gd name="connsiteY6" fmla="*/ 18854 h 952108"/>
              <a:gd name="connsiteX7" fmla="*/ 1668544 w 2217266"/>
              <a:gd name="connsiteY7" fmla="*/ 28281 h 952108"/>
              <a:gd name="connsiteX8" fmla="*/ 1875934 w 2217266"/>
              <a:gd name="connsiteY8" fmla="*/ 47134 h 952108"/>
              <a:gd name="connsiteX9" fmla="*/ 1989055 w 2217266"/>
              <a:gd name="connsiteY9" fmla="*/ 56561 h 952108"/>
              <a:gd name="connsiteX10" fmla="*/ 2036189 w 2217266"/>
              <a:gd name="connsiteY10" fmla="*/ 65988 h 952108"/>
              <a:gd name="connsiteX11" fmla="*/ 2092750 w 2217266"/>
              <a:gd name="connsiteY11" fmla="*/ 84842 h 952108"/>
              <a:gd name="connsiteX12" fmla="*/ 2121031 w 2217266"/>
              <a:gd name="connsiteY12" fmla="*/ 113122 h 952108"/>
              <a:gd name="connsiteX13" fmla="*/ 2149311 w 2217266"/>
              <a:gd name="connsiteY13" fmla="*/ 131976 h 952108"/>
              <a:gd name="connsiteX14" fmla="*/ 2196445 w 2217266"/>
              <a:gd name="connsiteY14" fmla="*/ 179110 h 952108"/>
              <a:gd name="connsiteX15" fmla="*/ 2196445 w 2217266"/>
              <a:gd name="connsiteY15" fmla="*/ 452487 h 952108"/>
              <a:gd name="connsiteX16" fmla="*/ 2177591 w 2217266"/>
              <a:gd name="connsiteY16" fmla="*/ 509048 h 952108"/>
              <a:gd name="connsiteX17" fmla="*/ 2092750 w 2217266"/>
              <a:gd name="connsiteY17" fmla="*/ 622170 h 952108"/>
              <a:gd name="connsiteX18" fmla="*/ 2036189 w 2217266"/>
              <a:gd name="connsiteY18" fmla="*/ 669304 h 952108"/>
              <a:gd name="connsiteX19" fmla="*/ 1941921 w 2217266"/>
              <a:gd name="connsiteY19" fmla="*/ 754145 h 952108"/>
              <a:gd name="connsiteX20" fmla="*/ 1866507 w 2217266"/>
              <a:gd name="connsiteY20" fmla="*/ 791852 h 952108"/>
              <a:gd name="connsiteX21" fmla="*/ 1621410 w 2217266"/>
              <a:gd name="connsiteY21" fmla="*/ 867266 h 952108"/>
              <a:gd name="connsiteX22" fmla="*/ 1348033 w 2217266"/>
              <a:gd name="connsiteY22" fmla="*/ 923827 h 952108"/>
              <a:gd name="connsiteX23" fmla="*/ 1197204 w 2217266"/>
              <a:gd name="connsiteY23" fmla="*/ 942681 h 952108"/>
              <a:gd name="connsiteX24" fmla="*/ 1121789 w 2217266"/>
              <a:gd name="connsiteY24" fmla="*/ 952108 h 952108"/>
              <a:gd name="connsiteX25" fmla="*/ 754144 w 2217266"/>
              <a:gd name="connsiteY25" fmla="*/ 942681 h 952108"/>
              <a:gd name="connsiteX26" fmla="*/ 622169 w 2217266"/>
              <a:gd name="connsiteY26" fmla="*/ 933254 h 952108"/>
              <a:gd name="connsiteX27" fmla="*/ 556181 w 2217266"/>
              <a:gd name="connsiteY27" fmla="*/ 914400 h 952108"/>
              <a:gd name="connsiteX28" fmla="*/ 509047 w 2217266"/>
              <a:gd name="connsiteY28" fmla="*/ 904974 h 952108"/>
              <a:gd name="connsiteX29" fmla="*/ 471340 w 2217266"/>
              <a:gd name="connsiteY29" fmla="*/ 876693 h 952108"/>
              <a:gd name="connsiteX30" fmla="*/ 443059 w 2217266"/>
              <a:gd name="connsiteY30" fmla="*/ 857840 h 952108"/>
              <a:gd name="connsiteX31" fmla="*/ 348791 w 2217266"/>
              <a:gd name="connsiteY31" fmla="*/ 763572 h 952108"/>
              <a:gd name="connsiteX32" fmla="*/ 273377 w 2217266"/>
              <a:gd name="connsiteY32" fmla="*/ 697584 h 952108"/>
              <a:gd name="connsiteX33" fmla="*/ 207389 w 2217266"/>
              <a:gd name="connsiteY33" fmla="*/ 622170 h 952108"/>
              <a:gd name="connsiteX34" fmla="*/ 141402 w 2217266"/>
              <a:gd name="connsiteY34" fmla="*/ 565609 h 952108"/>
              <a:gd name="connsiteX35" fmla="*/ 47134 w 2217266"/>
              <a:gd name="connsiteY35" fmla="*/ 471341 h 952108"/>
              <a:gd name="connsiteX36" fmla="*/ 28280 w 2217266"/>
              <a:gd name="connsiteY36" fmla="*/ 433633 h 952108"/>
              <a:gd name="connsiteX37" fmla="*/ 9426 w 2217266"/>
              <a:gd name="connsiteY37" fmla="*/ 405353 h 952108"/>
              <a:gd name="connsiteX38" fmla="*/ 0 w 2217266"/>
              <a:gd name="connsiteY38" fmla="*/ 358219 h 952108"/>
              <a:gd name="connsiteX39" fmla="*/ 9426 w 2217266"/>
              <a:gd name="connsiteY39" fmla="*/ 273378 h 952108"/>
              <a:gd name="connsiteX40" fmla="*/ 94268 w 2217266"/>
              <a:gd name="connsiteY40" fmla="*/ 188537 h 952108"/>
              <a:gd name="connsiteX41" fmla="*/ 150829 w 2217266"/>
              <a:gd name="connsiteY41" fmla="*/ 141403 h 952108"/>
              <a:gd name="connsiteX42" fmla="*/ 339365 w 2217266"/>
              <a:gd name="connsiteY42" fmla="*/ 75415 h 952108"/>
              <a:gd name="connsiteX43" fmla="*/ 433633 w 2217266"/>
              <a:gd name="connsiteY43" fmla="*/ 47134 h 952108"/>
              <a:gd name="connsiteX44" fmla="*/ 546754 w 2217266"/>
              <a:gd name="connsiteY44" fmla="*/ 18854 h 952108"/>
              <a:gd name="connsiteX45" fmla="*/ 631596 w 2217266"/>
              <a:gd name="connsiteY45" fmla="*/ 9427 h 952108"/>
              <a:gd name="connsiteX46" fmla="*/ 791851 w 2217266"/>
              <a:gd name="connsiteY46" fmla="*/ 18854 h 95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17266" h="952108">
                <a:moveTo>
                  <a:pt x="320511" y="47134"/>
                </a:moveTo>
                <a:cubicBezTo>
                  <a:pt x="358657" y="42366"/>
                  <a:pt x="422870" y="34788"/>
                  <a:pt x="461913" y="28281"/>
                </a:cubicBezTo>
                <a:cubicBezTo>
                  <a:pt x="477717" y="25647"/>
                  <a:pt x="493148" y="20841"/>
                  <a:pt x="509047" y="18854"/>
                </a:cubicBezTo>
                <a:cubicBezTo>
                  <a:pt x="543487" y="14549"/>
                  <a:pt x="578247" y="13260"/>
                  <a:pt x="612742" y="9427"/>
                </a:cubicBezTo>
                <a:cubicBezTo>
                  <a:pt x="634825" y="6973"/>
                  <a:pt x="656734" y="3142"/>
                  <a:pt x="678730" y="0"/>
                </a:cubicBezTo>
                <a:lnTo>
                  <a:pt x="961534" y="9427"/>
                </a:lnTo>
                <a:cubicBezTo>
                  <a:pt x="1018133" y="11785"/>
                  <a:pt x="1074588" y="17344"/>
                  <a:pt x="1131216" y="18854"/>
                </a:cubicBezTo>
                <a:lnTo>
                  <a:pt x="1668544" y="28281"/>
                </a:lnTo>
                <a:lnTo>
                  <a:pt x="1875934" y="47134"/>
                </a:lnTo>
                <a:lnTo>
                  <a:pt x="1989055" y="56561"/>
                </a:lnTo>
                <a:cubicBezTo>
                  <a:pt x="2004766" y="59703"/>
                  <a:pt x="2020731" y="61772"/>
                  <a:pt x="2036189" y="65988"/>
                </a:cubicBezTo>
                <a:cubicBezTo>
                  <a:pt x="2055362" y="71217"/>
                  <a:pt x="2092750" y="84842"/>
                  <a:pt x="2092750" y="84842"/>
                </a:cubicBezTo>
                <a:cubicBezTo>
                  <a:pt x="2102177" y="94269"/>
                  <a:pt x="2110789" y="104587"/>
                  <a:pt x="2121031" y="113122"/>
                </a:cubicBezTo>
                <a:cubicBezTo>
                  <a:pt x="2129735" y="120375"/>
                  <a:pt x="2141300" y="123965"/>
                  <a:pt x="2149311" y="131976"/>
                </a:cubicBezTo>
                <a:cubicBezTo>
                  <a:pt x="2212156" y="194821"/>
                  <a:pt x="2121032" y="128833"/>
                  <a:pt x="2196445" y="179110"/>
                </a:cubicBezTo>
                <a:cubicBezTo>
                  <a:pt x="2230390" y="280941"/>
                  <a:pt x="2217259" y="230475"/>
                  <a:pt x="2196445" y="452487"/>
                </a:cubicBezTo>
                <a:cubicBezTo>
                  <a:pt x="2194590" y="472274"/>
                  <a:pt x="2186479" y="491273"/>
                  <a:pt x="2177591" y="509048"/>
                </a:cubicBezTo>
                <a:cubicBezTo>
                  <a:pt x="2163313" y="537605"/>
                  <a:pt x="2114270" y="600650"/>
                  <a:pt x="2092750" y="622170"/>
                </a:cubicBezTo>
                <a:cubicBezTo>
                  <a:pt x="2075396" y="639524"/>
                  <a:pt x="2054431" y="652886"/>
                  <a:pt x="2036189" y="669304"/>
                </a:cubicBezTo>
                <a:cubicBezTo>
                  <a:pt x="1997386" y="704226"/>
                  <a:pt x="1989690" y="723436"/>
                  <a:pt x="1941921" y="754145"/>
                </a:cubicBezTo>
                <a:cubicBezTo>
                  <a:pt x="1918280" y="769343"/>
                  <a:pt x="1892450" y="781042"/>
                  <a:pt x="1866507" y="791852"/>
                </a:cubicBezTo>
                <a:cubicBezTo>
                  <a:pt x="1709647" y="857211"/>
                  <a:pt x="1754023" y="839348"/>
                  <a:pt x="1621410" y="867266"/>
                </a:cubicBezTo>
                <a:cubicBezTo>
                  <a:pt x="1539830" y="884441"/>
                  <a:pt x="1419355" y="914912"/>
                  <a:pt x="1348033" y="923827"/>
                </a:cubicBezTo>
                <a:lnTo>
                  <a:pt x="1197204" y="942681"/>
                </a:lnTo>
                <a:lnTo>
                  <a:pt x="1121789" y="952108"/>
                </a:lnTo>
                <a:lnTo>
                  <a:pt x="754144" y="942681"/>
                </a:lnTo>
                <a:cubicBezTo>
                  <a:pt x="710072" y="941018"/>
                  <a:pt x="665829" y="939491"/>
                  <a:pt x="622169" y="933254"/>
                </a:cubicBezTo>
                <a:cubicBezTo>
                  <a:pt x="599523" y="930019"/>
                  <a:pt x="578374" y="919948"/>
                  <a:pt x="556181" y="914400"/>
                </a:cubicBezTo>
                <a:cubicBezTo>
                  <a:pt x="540637" y="910514"/>
                  <a:pt x="524758" y="908116"/>
                  <a:pt x="509047" y="904974"/>
                </a:cubicBezTo>
                <a:cubicBezTo>
                  <a:pt x="496478" y="895547"/>
                  <a:pt x="484125" y="885825"/>
                  <a:pt x="471340" y="876693"/>
                </a:cubicBezTo>
                <a:cubicBezTo>
                  <a:pt x="462121" y="870108"/>
                  <a:pt x="451384" y="865525"/>
                  <a:pt x="443059" y="857840"/>
                </a:cubicBezTo>
                <a:cubicBezTo>
                  <a:pt x="410405" y="827699"/>
                  <a:pt x="382234" y="792835"/>
                  <a:pt x="348791" y="763572"/>
                </a:cubicBezTo>
                <a:cubicBezTo>
                  <a:pt x="323653" y="741576"/>
                  <a:pt x="296996" y="721203"/>
                  <a:pt x="273377" y="697584"/>
                </a:cubicBezTo>
                <a:cubicBezTo>
                  <a:pt x="249758" y="673965"/>
                  <a:pt x="231008" y="645789"/>
                  <a:pt x="207389" y="622170"/>
                </a:cubicBezTo>
                <a:cubicBezTo>
                  <a:pt x="186904" y="601685"/>
                  <a:pt x="161887" y="586094"/>
                  <a:pt x="141402" y="565609"/>
                </a:cubicBezTo>
                <a:cubicBezTo>
                  <a:pt x="21378" y="445584"/>
                  <a:pt x="162630" y="563737"/>
                  <a:pt x="47134" y="471341"/>
                </a:cubicBezTo>
                <a:cubicBezTo>
                  <a:pt x="40849" y="458772"/>
                  <a:pt x="35252" y="445834"/>
                  <a:pt x="28280" y="433633"/>
                </a:cubicBezTo>
                <a:cubicBezTo>
                  <a:pt x="22659" y="423796"/>
                  <a:pt x="13404" y="415961"/>
                  <a:pt x="9426" y="405353"/>
                </a:cubicBezTo>
                <a:cubicBezTo>
                  <a:pt x="3800" y="390351"/>
                  <a:pt x="3142" y="373930"/>
                  <a:pt x="0" y="358219"/>
                </a:cubicBezTo>
                <a:cubicBezTo>
                  <a:pt x="3142" y="329939"/>
                  <a:pt x="428" y="300372"/>
                  <a:pt x="9426" y="273378"/>
                </a:cubicBezTo>
                <a:cubicBezTo>
                  <a:pt x="30312" y="210720"/>
                  <a:pt x="49524" y="221078"/>
                  <a:pt x="94268" y="188537"/>
                </a:cubicBezTo>
                <a:cubicBezTo>
                  <a:pt x="114116" y="174102"/>
                  <a:pt x="128546" y="151688"/>
                  <a:pt x="150829" y="141403"/>
                </a:cubicBezTo>
                <a:cubicBezTo>
                  <a:pt x="211284" y="113501"/>
                  <a:pt x="276477" y="97289"/>
                  <a:pt x="339365" y="75415"/>
                </a:cubicBezTo>
                <a:cubicBezTo>
                  <a:pt x="384006" y="59888"/>
                  <a:pt x="370387" y="66107"/>
                  <a:pt x="433633" y="47134"/>
                </a:cubicBezTo>
                <a:cubicBezTo>
                  <a:pt x="489818" y="30279"/>
                  <a:pt x="450985" y="34816"/>
                  <a:pt x="546754" y="18854"/>
                </a:cubicBezTo>
                <a:cubicBezTo>
                  <a:pt x="574822" y="14176"/>
                  <a:pt x="603315" y="12569"/>
                  <a:pt x="631596" y="9427"/>
                </a:cubicBezTo>
                <a:cubicBezTo>
                  <a:pt x="785560" y="19050"/>
                  <a:pt x="732050" y="18854"/>
                  <a:pt x="791851" y="1885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79833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BC91CC41-89B6-4CD1-82EA-14EBD6A62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93762"/>
            <a:ext cx="9408733" cy="5264238"/>
          </a:xfrm>
          <a:prstGeom prst="rect">
            <a:avLst/>
          </a:prstGeom>
        </p:spPr>
      </p:pic>
      <p:pic>
        <p:nvPicPr>
          <p:cNvPr id="5" name="Picture 4" descr="Text&#10;&#10;Description automatically generated">
            <a:extLst>
              <a:ext uri="{FF2B5EF4-FFF2-40B4-BE49-F238E27FC236}">
                <a16:creationId xmlns:a16="http://schemas.microsoft.com/office/drawing/2014/main" id="{1419E2AC-E450-439D-ABA8-943ED1E5E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469" y="2262783"/>
            <a:ext cx="3086531" cy="3926196"/>
          </a:xfrm>
          <a:prstGeom prst="rect">
            <a:avLst/>
          </a:prstGeom>
        </p:spPr>
      </p:pic>
      <p:sp>
        <p:nvSpPr>
          <p:cNvPr id="8" name="TextBox 7">
            <a:extLst>
              <a:ext uri="{FF2B5EF4-FFF2-40B4-BE49-F238E27FC236}">
                <a16:creationId xmlns:a16="http://schemas.microsoft.com/office/drawing/2014/main" id="{20E0FED6-8043-4F8A-9485-4AC5E10B8BA7}"/>
              </a:ext>
            </a:extLst>
          </p:cNvPr>
          <p:cNvSpPr txBox="1"/>
          <p:nvPr/>
        </p:nvSpPr>
        <p:spPr>
          <a:xfrm>
            <a:off x="4802910" y="223183"/>
            <a:ext cx="1088503" cy="769441"/>
          </a:xfrm>
          <a:prstGeom prst="rect">
            <a:avLst/>
          </a:prstGeom>
          <a:noFill/>
        </p:spPr>
        <p:txBody>
          <a:bodyPr wrap="none" rtlCol="0">
            <a:spAutoFit/>
          </a:bodyPr>
          <a:lstStyle/>
          <a:p>
            <a:r>
              <a:rPr lang="en-US" sz="4400" dirty="0"/>
              <a:t>DAL</a:t>
            </a:r>
            <a:endParaRPr lang="en-GB" sz="4400" dirty="0"/>
          </a:p>
        </p:txBody>
      </p:sp>
    </p:spTree>
    <p:extLst>
      <p:ext uri="{BB962C8B-B14F-4D97-AF65-F5344CB8AC3E}">
        <p14:creationId xmlns:p14="http://schemas.microsoft.com/office/powerpoint/2010/main" val="478690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359</Words>
  <Application>Microsoft Office PowerPoint</Application>
  <PresentationFormat>Widescreen</PresentationFormat>
  <Paragraphs>132</Paragraphs>
  <Slides>13</Slides>
  <Notes>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אור רז</dc:creator>
  <cp:lastModifiedBy>אור רז</cp:lastModifiedBy>
  <cp:revision>14</cp:revision>
  <dcterms:created xsi:type="dcterms:W3CDTF">2020-09-10T10:45:16Z</dcterms:created>
  <dcterms:modified xsi:type="dcterms:W3CDTF">2020-12-10T08:48:37Z</dcterms:modified>
</cp:coreProperties>
</file>